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68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224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1" d="100"/>
          <a:sy n="91" d="100"/>
        </p:scale>
        <p:origin x="4096" y="208"/>
      </p:cViewPr>
      <p:guideLst/>
    </p:cSldViewPr>
  </p:notes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3EF60-5CAC-4663-9CA4-C31D9091FFAB}" type="datetimeFigureOut">
              <a:rPr lang="ru-RU" smtClean="0"/>
              <a:t>23.05.2025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53BD08-FE61-4529-B3BD-5331C97AD8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792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0C73897-3176-7120-804D-F281C4C71BC3}"/>
              </a:ext>
            </a:extLst>
          </p:cNvPr>
          <p:cNvSpPr/>
          <p:nvPr userDrawn="1"/>
        </p:nvSpPr>
        <p:spPr>
          <a:xfrm>
            <a:off x="435202" y="377371"/>
            <a:ext cx="11321596" cy="59932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BACKGROUND_IMAGE"/>
          <p:cNvSpPr>
            <a:spLocks noGrp="1"/>
          </p:cNvSpPr>
          <p:nvPr>
            <p:ph type="pic" sz="quarter" idx="10"/>
          </p:nvPr>
        </p:nvSpPr>
        <p:spPr>
          <a:xfrm>
            <a:off x="6908573" y="377371"/>
            <a:ext cx="4848225" cy="598011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21" name="AVATAR_IMAGE"/>
          <p:cNvSpPr>
            <a:spLocks noGrp="1"/>
          </p:cNvSpPr>
          <p:nvPr>
            <p:ph type="pic" sz="quarter" idx="11"/>
          </p:nvPr>
        </p:nvSpPr>
        <p:spPr>
          <a:xfrm>
            <a:off x="838200" y="5365257"/>
            <a:ext cx="349805" cy="355005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endParaRPr lang="ru-RU" dirty="0"/>
          </a:p>
          <a:p>
            <a:endParaRPr lang="ru-RU" dirty="0"/>
          </a:p>
        </p:txBody>
      </p:sp>
      <p:sp>
        <p:nvSpPr>
          <p:cNvPr id="30" name="HEADER"/>
          <p:cNvSpPr>
            <a:spLocks noGrp="1"/>
          </p:cNvSpPr>
          <p:nvPr>
            <p:ph type="title" hasCustomPrompt="1"/>
          </p:nvPr>
        </p:nvSpPr>
        <p:spPr>
          <a:xfrm>
            <a:off x="838200" y="933826"/>
            <a:ext cx="5105400" cy="148045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{{T_HEADER}}</a:t>
            </a:r>
            <a:br>
              <a:rPr lang="en-US" dirty="0"/>
            </a:br>
            <a:br>
              <a:rPr lang="en-US" dirty="0"/>
            </a:br>
            <a:endParaRPr lang="ru-RU" dirty="0"/>
          </a:p>
        </p:txBody>
      </p:sp>
      <p:sp>
        <p:nvSpPr>
          <p:cNvPr id="7" name="TEXT_1"/>
          <p:cNvSpPr>
            <a:spLocks noGrp="1"/>
          </p:cNvSpPr>
          <p:nvPr>
            <p:ph type="body" sz="quarter" idx="14" hasCustomPrompt="1"/>
          </p:nvPr>
        </p:nvSpPr>
        <p:spPr>
          <a:xfrm>
            <a:off x="823493" y="2874100"/>
            <a:ext cx="5551905" cy="15875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{{T_TEXT}}</a:t>
            </a:r>
          </a:p>
          <a:p>
            <a:pPr lvl="0"/>
            <a:endParaRPr lang="ru-RU" dirty="0"/>
          </a:p>
        </p:txBody>
      </p:sp>
      <p:sp>
        <p:nvSpPr>
          <p:cNvPr id="8" name="AUTHOR_NAME"/>
          <p:cNvSpPr>
            <a:spLocks noGrp="1"/>
          </p:cNvSpPr>
          <p:nvPr>
            <p:ph type="body" sz="quarter" idx="15" hasCustomPrompt="1"/>
          </p:nvPr>
        </p:nvSpPr>
        <p:spPr>
          <a:xfrm>
            <a:off x="1341490" y="5402101"/>
            <a:ext cx="5033907" cy="29790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{{I_TEXT_1}}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2267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ACKGROUND_IMAGE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168222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5" name="HEADER"/>
          <p:cNvSpPr>
            <a:spLocks noGrp="1"/>
          </p:cNvSpPr>
          <p:nvPr>
            <p:ph type="title" hasCustomPrompt="1"/>
          </p:nvPr>
        </p:nvSpPr>
        <p:spPr>
          <a:xfrm>
            <a:off x="613666" y="2820943"/>
            <a:ext cx="5554378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{{S2_HEADER}}</a:t>
            </a:r>
            <a:br>
              <a:rPr lang="en-US" dirty="0"/>
            </a:br>
            <a:endParaRPr lang="ru-RU" dirty="0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613666" y="3806190"/>
            <a:ext cx="3218501" cy="2411730"/>
          </a:xfrm>
          <a:prstGeom prst="rect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ru-RU"/>
          </a:p>
        </p:txBody>
      </p:sp>
      <p:sp>
        <p:nvSpPr>
          <p:cNvPr id="17" name="TITLE_1"/>
          <p:cNvSpPr>
            <a:spLocks noGrp="1"/>
          </p:cNvSpPr>
          <p:nvPr>
            <p:ph type="body" sz="quarter" idx="11" hasCustomPrompt="1"/>
          </p:nvPr>
        </p:nvSpPr>
        <p:spPr>
          <a:xfrm>
            <a:off x="847575" y="4147788"/>
            <a:ext cx="274030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{{S2_TITLE_1}}</a:t>
            </a:r>
          </a:p>
          <a:p>
            <a:pPr lvl="0"/>
            <a:endParaRPr lang="ru-RU" dirty="0"/>
          </a:p>
        </p:txBody>
      </p:sp>
      <p:sp>
        <p:nvSpPr>
          <p:cNvPr id="18" name="TEXT_1"/>
          <p:cNvSpPr>
            <a:spLocks noGrp="1"/>
          </p:cNvSpPr>
          <p:nvPr>
            <p:ph type="body" sz="quarter" idx="12" hasCustomPrompt="1"/>
          </p:nvPr>
        </p:nvSpPr>
        <p:spPr>
          <a:xfrm>
            <a:off x="847575" y="4554188"/>
            <a:ext cx="2740306" cy="12827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{{S2_TEXT_1}}</a:t>
            </a:r>
          </a:p>
          <a:p>
            <a:pPr lvl="0"/>
            <a:endParaRPr lang="ru-RU" dirty="0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8338961" y="3806190"/>
            <a:ext cx="3218501" cy="2411730"/>
          </a:xfrm>
          <a:prstGeom prst="rect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ru-RU"/>
          </a:p>
        </p:txBody>
      </p:sp>
      <p:sp>
        <p:nvSpPr>
          <p:cNvPr id="23" name="TITLE_3"/>
          <p:cNvSpPr>
            <a:spLocks noGrp="1"/>
          </p:cNvSpPr>
          <p:nvPr>
            <p:ph type="body" sz="quarter" idx="13" hasCustomPrompt="1"/>
          </p:nvPr>
        </p:nvSpPr>
        <p:spPr>
          <a:xfrm>
            <a:off x="8572870" y="4147788"/>
            <a:ext cx="274030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{{S2_TITLE_3}}</a:t>
            </a:r>
          </a:p>
          <a:p>
            <a:pPr lvl="0"/>
            <a:endParaRPr lang="ru-RU" dirty="0"/>
          </a:p>
        </p:txBody>
      </p:sp>
      <p:sp>
        <p:nvSpPr>
          <p:cNvPr id="24" name="TEXT_3"/>
          <p:cNvSpPr>
            <a:spLocks noGrp="1"/>
          </p:cNvSpPr>
          <p:nvPr>
            <p:ph type="body" sz="quarter" idx="14" hasCustomPrompt="1"/>
          </p:nvPr>
        </p:nvSpPr>
        <p:spPr>
          <a:xfrm>
            <a:off x="8572870" y="4554188"/>
            <a:ext cx="2740306" cy="12827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{{S2_TEXT_3}}</a:t>
            </a:r>
          </a:p>
          <a:p>
            <a:pPr lvl="0"/>
            <a:endParaRPr lang="ru-RU" dirty="0"/>
          </a:p>
        </p:txBody>
      </p:sp>
      <p:sp>
        <p:nvSpPr>
          <p:cNvPr id="25" name="Прямоугольник 24"/>
          <p:cNvSpPr/>
          <p:nvPr userDrawn="1"/>
        </p:nvSpPr>
        <p:spPr>
          <a:xfrm>
            <a:off x="4476313" y="3806190"/>
            <a:ext cx="3218501" cy="2411730"/>
          </a:xfrm>
          <a:prstGeom prst="rect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ru-RU"/>
          </a:p>
        </p:txBody>
      </p:sp>
      <p:sp>
        <p:nvSpPr>
          <p:cNvPr id="26" name="TITLE_2"/>
          <p:cNvSpPr>
            <a:spLocks noGrp="1"/>
          </p:cNvSpPr>
          <p:nvPr>
            <p:ph type="body" sz="quarter" idx="15" hasCustomPrompt="1"/>
          </p:nvPr>
        </p:nvSpPr>
        <p:spPr>
          <a:xfrm>
            <a:off x="4710222" y="4147788"/>
            <a:ext cx="274030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{{S2_TITLE_2}}</a:t>
            </a:r>
          </a:p>
          <a:p>
            <a:pPr lvl="0"/>
            <a:endParaRPr lang="ru-RU" dirty="0"/>
          </a:p>
        </p:txBody>
      </p:sp>
      <p:sp>
        <p:nvSpPr>
          <p:cNvPr id="27" name="TEXT_2"/>
          <p:cNvSpPr>
            <a:spLocks noGrp="1"/>
          </p:cNvSpPr>
          <p:nvPr>
            <p:ph type="body" sz="quarter" idx="16" hasCustomPrompt="1"/>
          </p:nvPr>
        </p:nvSpPr>
        <p:spPr>
          <a:xfrm>
            <a:off x="4710222" y="4554188"/>
            <a:ext cx="2740306" cy="12827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{{S2_TEXT_2}}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9257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ACKGROUND_IMAGE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1547228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5" name="HEADER"/>
          <p:cNvSpPr>
            <a:spLocks noGrp="1"/>
          </p:cNvSpPr>
          <p:nvPr>
            <p:ph type="title" hasCustomPrompt="1"/>
          </p:nvPr>
        </p:nvSpPr>
        <p:spPr>
          <a:xfrm>
            <a:off x="613666" y="2168222"/>
            <a:ext cx="5554378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{{C_HEADER}}</a:t>
            </a:r>
            <a:br>
              <a:rPr lang="en-US" dirty="0"/>
            </a:br>
            <a:endParaRPr lang="ru-RU" dirty="0"/>
          </a:p>
        </p:txBody>
      </p:sp>
      <p:grpSp>
        <p:nvGrpSpPr>
          <p:cNvPr id="2" name="Группа 1"/>
          <p:cNvGrpSpPr/>
          <p:nvPr userDrawn="1"/>
        </p:nvGrpSpPr>
        <p:grpSpPr>
          <a:xfrm>
            <a:off x="5333702" y="3182552"/>
            <a:ext cx="1524596" cy="3330773"/>
            <a:chOff x="6552902" y="4442103"/>
            <a:chExt cx="1524596" cy="3330773"/>
          </a:xfrm>
          <a:solidFill>
            <a:srgbClr val="262626"/>
          </a:solidFill>
        </p:grpSpPr>
        <p:sp>
          <p:nvSpPr>
            <p:cNvPr id="34" name="Shape 1"/>
            <p:cNvSpPr/>
            <p:nvPr userDrawn="1"/>
          </p:nvSpPr>
          <p:spPr>
            <a:xfrm>
              <a:off x="7303770" y="4442103"/>
              <a:ext cx="22860" cy="3330773"/>
            </a:xfrm>
            <a:prstGeom prst="roundRect">
              <a:avLst>
                <a:gd name="adj" fmla="val 124898"/>
              </a:avLst>
            </a:prstGeom>
            <a:grpFill/>
            <a:ln/>
          </p:spPr>
        </p:sp>
        <p:sp>
          <p:nvSpPr>
            <p:cNvPr id="35" name="Shape 2"/>
            <p:cNvSpPr/>
            <p:nvPr userDrawn="1"/>
          </p:nvSpPr>
          <p:spPr>
            <a:xfrm>
              <a:off x="6552902" y="4794528"/>
              <a:ext cx="571024" cy="22860"/>
            </a:xfrm>
            <a:prstGeom prst="roundRect">
              <a:avLst>
                <a:gd name="adj" fmla="val 124898"/>
              </a:avLst>
            </a:prstGeom>
            <a:grpFill/>
            <a:ln/>
          </p:spPr>
        </p:sp>
        <p:sp>
          <p:nvSpPr>
            <p:cNvPr id="36" name="Shape 3"/>
            <p:cNvSpPr/>
            <p:nvPr userDrawn="1"/>
          </p:nvSpPr>
          <p:spPr>
            <a:xfrm>
              <a:off x="7101066" y="4591883"/>
              <a:ext cx="428268" cy="428268"/>
            </a:xfrm>
            <a:prstGeom prst="roundRect">
              <a:avLst>
                <a:gd name="adj" fmla="val 6667"/>
              </a:avLst>
            </a:prstGeom>
            <a:solidFill>
              <a:srgbClr val="0D0D0D"/>
            </a:solidFill>
            <a:ln w="12700">
              <a:solidFill>
                <a:srgbClr val="262626"/>
              </a:solidFill>
            </a:ln>
          </p:spPr>
        </p:sp>
        <p:sp>
          <p:nvSpPr>
            <p:cNvPr id="37" name="Shape 7"/>
            <p:cNvSpPr/>
            <p:nvPr userDrawn="1"/>
          </p:nvSpPr>
          <p:spPr>
            <a:xfrm>
              <a:off x="7506474" y="5746075"/>
              <a:ext cx="571024" cy="22860"/>
            </a:xfrm>
            <a:prstGeom prst="roundRect">
              <a:avLst>
                <a:gd name="adj" fmla="val 124898"/>
              </a:avLst>
            </a:prstGeom>
            <a:grpFill/>
            <a:ln/>
          </p:spPr>
        </p:sp>
        <p:sp>
          <p:nvSpPr>
            <p:cNvPr id="38" name="Shape 8"/>
            <p:cNvSpPr/>
            <p:nvPr userDrawn="1"/>
          </p:nvSpPr>
          <p:spPr>
            <a:xfrm>
              <a:off x="7101066" y="5543431"/>
              <a:ext cx="428268" cy="428268"/>
            </a:xfrm>
            <a:prstGeom prst="roundRect">
              <a:avLst>
                <a:gd name="adj" fmla="val 6667"/>
              </a:avLst>
            </a:prstGeom>
            <a:solidFill>
              <a:srgbClr val="0D0D0D"/>
            </a:solidFill>
            <a:ln w="12700">
              <a:solidFill>
                <a:srgbClr val="262626"/>
              </a:solidFill>
            </a:ln>
          </p:spPr>
        </p:sp>
        <p:sp>
          <p:nvSpPr>
            <p:cNvPr id="39" name="Shape 12"/>
            <p:cNvSpPr/>
            <p:nvPr userDrawn="1"/>
          </p:nvSpPr>
          <p:spPr>
            <a:xfrm>
              <a:off x="6552902" y="6602492"/>
              <a:ext cx="571024" cy="22860"/>
            </a:xfrm>
            <a:prstGeom prst="roundRect">
              <a:avLst>
                <a:gd name="adj" fmla="val 124898"/>
              </a:avLst>
            </a:prstGeom>
            <a:grpFill/>
            <a:ln/>
          </p:spPr>
        </p:sp>
        <p:sp>
          <p:nvSpPr>
            <p:cNvPr id="40" name="Shape 13"/>
            <p:cNvSpPr/>
            <p:nvPr userDrawn="1"/>
          </p:nvSpPr>
          <p:spPr>
            <a:xfrm>
              <a:off x="7101066" y="6399848"/>
              <a:ext cx="428268" cy="428268"/>
            </a:xfrm>
            <a:prstGeom prst="roundRect">
              <a:avLst>
                <a:gd name="adj" fmla="val 6667"/>
              </a:avLst>
            </a:prstGeom>
            <a:solidFill>
              <a:srgbClr val="0D0D0D"/>
            </a:solidFill>
            <a:ln w="12700">
              <a:solidFill>
                <a:srgbClr val="262626"/>
              </a:solidFill>
            </a:ln>
          </p:spPr>
        </p:sp>
        <p:sp>
          <p:nvSpPr>
            <p:cNvPr id="41" name="TextBox 40"/>
            <p:cNvSpPr txBox="1"/>
            <p:nvPr userDrawn="1"/>
          </p:nvSpPr>
          <p:spPr>
            <a:xfrm>
              <a:off x="7158747" y="4621292"/>
              <a:ext cx="312906" cy="369332"/>
            </a:xfrm>
            <a:prstGeom prst="rect">
              <a:avLst/>
            </a:prstGeom>
            <a:solidFill>
              <a:srgbClr val="0D0D0D"/>
            </a:solidFill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ln>
                    <a:solidFill>
                      <a:srgbClr val="262626"/>
                    </a:solidFill>
                  </a:ln>
                  <a:solidFill>
                    <a:schemeClr val="bg1"/>
                  </a:solidFill>
                  <a:latin typeface="Iner"/>
                </a:rPr>
                <a:t>1</a:t>
              </a:r>
            </a:p>
          </p:txBody>
        </p:sp>
        <p:sp>
          <p:nvSpPr>
            <p:cNvPr id="42" name="TextBox 41"/>
            <p:cNvSpPr txBox="1"/>
            <p:nvPr userDrawn="1"/>
          </p:nvSpPr>
          <p:spPr>
            <a:xfrm>
              <a:off x="7158747" y="5572839"/>
              <a:ext cx="312906" cy="369332"/>
            </a:xfrm>
            <a:prstGeom prst="rect">
              <a:avLst/>
            </a:prstGeom>
            <a:solidFill>
              <a:srgbClr val="0D0D0D"/>
            </a:solidFill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ln>
                    <a:solidFill>
                      <a:srgbClr val="262626"/>
                    </a:solidFill>
                  </a:ln>
                  <a:solidFill>
                    <a:schemeClr val="bg1"/>
                  </a:solidFill>
                  <a:latin typeface="Iner"/>
                </a:rPr>
                <a:t>2</a:t>
              </a:r>
            </a:p>
          </p:txBody>
        </p:sp>
        <p:sp>
          <p:nvSpPr>
            <p:cNvPr id="43" name="TextBox 42"/>
            <p:cNvSpPr txBox="1"/>
            <p:nvPr userDrawn="1"/>
          </p:nvSpPr>
          <p:spPr>
            <a:xfrm>
              <a:off x="7154694" y="6429256"/>
              <a:ext cx="312906" cy="369332"/>
            </a:xfrm>
            <a:prstGeom prst="rect">
              <a:avLst/>
            </a:prstGeom>
            <a:solidFill>
              <a:srgbClr val="0D0D0D"/>
            </a:solidFill>
          </p:spPr>
          <p:txBody>
            <a:bodyPr wrap="none" rtlCol="0">
              <a:spAutoFit/>
            </a:bodyPr>
            <a:lstStyle/>
            <a:p>
              <a:r>
                <a:rPr lang="ru-RU" b="1" dirty="0">
                  <a:ln>
                    <a:solidFill>
                      <a:srgbClr val="262626"/>
                    </a:solidFill>
                  </a:ln>
                  <a:solidFill>
                    <a:schemeClr val="bg1"/>
                  </a:solidFill>
                  <a:latin typeface="Iner"/>
                </a:rPr>
                <a:t>3</a:t>
              </a:r>
            </a:p>
          </p:txBody>
        </p:sp>
      </p:grpSp>
      <p:sp>
        <p:nvSpPr>
          <p:cNvPr id="44" name="TITLE_2"/>
          <p:cNvSpPr>
            <a:spLocks noGrp="1"/>
          </p:cNvSpPr>
          <p:nvPr>
            <p:ph type="body" sz="quarter" idx="14" hasCustomPrompt="1"/>
          </p:nvPr>
        </p:nvSpPr>
        <p:spPr>
          <a:xfrm>
            <a:off x="7070305" y="4131464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{{C_TITLE_2}}</a:t>
            </a:r>
          </a:p>
          <a:p>
            <a:pPr lvl="0"/>
            <a:endParaRPr lang="ru-RU" dirty="0"/>
          </a:p>
        </p:txBody>
      </p:sp>
      <p:sp>
        <p:nvSpPr>
          <p:cNvPr id="45" name="TEXT_2"/>
          <p:cNvSpPr>
            <a:spLocks noGrp="1"/>
          </p:cNvSpPr>
          <p:nvPr>
            <p:ph type="body" sz="quarter" idx="15" hasCustomPrompt="1"/>
          </p:nvPr>
        </p:nvSpPr>
        <p:spPr>
          <a:xfrm>
            <a:off x="7070305" y="4537865"/>
            <a:ext cx="4054895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{{C_TEXT_2}}</a:t>
            </a:r>
          </a:p>
        </p:txBody>
      </p:sp>
      <p:sp>
        <p:nvSpPr>
          <p:cNvPr id="46" name="TITLE_1"/>
          <p:cNvSpPr>
            <a:spLocks noGrp="1"/>
          </p:cNvSpPr>
          <p:nvPr>
            <p:ph type="body" sz="quarter" idx="16" hasCustomPrompt="1"/>
          </p:nvPr>
        </p:nvSpPr>
        <p:spPr>
          <a:xfrm>
            <a:off x="2466330" y="3185972"/>
            <a:ext cx="2688836" cy="30483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{{C_TITLE_1}}</a:t>
            </a:r>
          </a:p>
          <a:p>
            <a:pPr lvl="0"/>
            <a:endParaRPr lang="ru-RU" dirty="0"/>
          </a:p>
        </p:txBody>
      </p:sp>
      <p:sp>
        <p:nvSpPr>
          <p:cNvPr id="47" name="TEXT_1"/>
          <p:cNvSpPr>
            <a:spLocks noGrp="1"/>
          </p:cNvSpPr>
          <p:nvPr>
            <p:ph type="body" sz="quarter" idx="17" hasCustomPrompt="1"/>
          </p:nvPr>
        </p:nvSpPr>
        <p:spPr>
          <a:xfrm>
            <a:off x="1100271" y="3592373"/>
            <a:ext cx="4054895" cy="36836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{{C_TEXT_1}}</a:t>
            </a:r>
          </a:p>
        </p:txBody>
      </p:sp>
      <p:sp>
        <p:nvSpPr>
          <p:cNvPr id="48" name="TITLE_3"/>
          <p:cNvSpPr>
            <a:spLocks noGrp="1"/>
          </p:cNvSpPr>
          <p:nvPr>
            <p:ph type="body" sz="quarter" idx="18" hasCustomPrompt="1"/>
          </p:nvPr>
        </p:nvSpPr>
        <p:spPr>
          <a:xfrm>
            <a:off x="2466330" y="4987881"/>
            <a:ext cx="2688836" cy="30483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{{C_TITLE_3}}</a:t>
            </a:r>
          </a:p>
          <a:p>
            <a:pPr lvl="0"/>
            <a:endParaRPr lang="ru-RU" dirty="0"/>
          </a:p>
        </p:txBody>
      </p:sp>
      <p:sp>
        <p:nvSpPr>
          <p:cNvPr id="49" name="TEXT_3"/>
          <p:cNvSpPr>
            <a:spLocks noGrp="1"/>
          </p:cNvSpPr>
          <p:nvPr>
            <p:ph type="body" sz="quarter" idx="19" hasCustomPrompt="1"/>
          </p:nvPr>
        </p:nvSpPr>
        <p:spPr>
          <a:xfrm>
            <a:off x="1100271" y="5394282"/>
            <a:ext cx="4054895" cy="36836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{{C_TEXT_3}}</a:t>
            </a:r>
          </a:p>
        </p:txBody>
      </p:sp>
    </p:spTree>
    <p:extLst>
      <p:ext uri="{BB962C8B-B14F-4D97-AF65-F5344CB8AC3E}">
        <p14:creationId xmlns:p14="http://schemas.microsoft.com/office/powerpoint/2010/main" val="2930086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1204FD5-EBE6-30A6-4EAC-35D6A8A90E61}"/>
              </a:ext>
            </a:extLst>
          </p:cNvPr>
          <p:cNvSpPr/>
          <p:nvPr userDrawn="1"/>
        </p:nvSpPr>
        <p:spPr>
          <a:xfrm>
            <a:off x="435202" y="377370"/>
            <a:ext cx="11321596" cy="599462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BACKGROUND_IMAGE"/>
          <p:cNvSpPr>
            <a:spLocks noGrp="1"/>
          </p:cNvSpPr>
          <p:nvPr>
            <p:ph type="pic" sz="quarter" idx="10"/>
          </p:nvPr>
        </p:nvSpPr>
        <p:spPr>
          <a:xfrm>
            <a:off x="449716" y="391886"/>
            <a:ext cx="4848225" cy="598011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9" name="HEADER"/>
          <p:cNvSpPr>
            <a:spLocks noGrp="1"/>
          </p:cNvSpPr>
          <p:nvPr>
            <p:ph type="title" hasCustomPrompt="1"/>
          </p:nvPr>
        </p:nvSpPr>
        <p:spPr>
          <a:xfrm>
            <a:off x="5896866" y="1473169"/>
            <a:ext cx="5659632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{{I_HEADER}}</a:t>
            </a:r>
            <a:br>
              <a:rPr lang="en-US" dirty="0"/>
            </a:br>
            <a:endParaRPr lang="ru-RU" dirty="0"/>
          </a:p>
        </p:txBody>
      </p:sp>
      <p:sp>
        <p:nvSpPr>
          <p:cNvPr id="21" name="TEXT_1"/>
          <p:cNvSpPr>
            <a:spLocks noGrp="1"/>
          </p:cNvSpPr>
          <p:nvPr>
            <p:ph type="body" sz="quarter" idx="11" hasCustomPrompt="1"/>
          </p:nvPr>
        </p:nvSpPr>
        <p:spPr>
          <a:xfrm>
            <a:off x="5896866" y="2362168"/>
            <a:ext cx="2637534" cy="3225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{{I_TEXT_1}}</a:t>
            </a:r>
          </a:p>
          <a:p>
            <a:pPr lvl="0"/>
            <a:endParaRPr lang="ru-RU" dirty="0"/>
          </a:p>
        </p:txBody>
      </p:sp>
      <p:sp>
        <p:nvSpPr>
          <p:cNvPr id="23" name="TEXT_2"/>
          <p:cNvSpPr>
            <a:spLocks noGrp="1"/>
          </p:cNvSpPr>
          <p:nvPr>
            <p:ph type="body" sz="quarter" idx="12" hasCustomPrompt="1"/>
          </p:nvPr>
        </p:nvSpPr>
        <p:spPr>
          <a:xfrm>
            <a:off x="8918964" y="2362168"/>
            <a:ext cx="2637534" cy="32258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{{I_TEXT_1}}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925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62FE4DC-E002-2993-16DA-3063A0399BD5}"/>
              </a:ext>
            </a:extLst>
          </p:cNvPr>
          <p:cNvSpPr/>
          <p:nvPr userDrawn="1"/>
        </p:nvSpPr>
        <p:spPr>
          <a:xfrm>
            <a:off x="435202" y="377370"/>
            <a:ext cx="11321596" cy="59932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613666" y="1703070"/>
            <a:ext cx="2819400" cy="2411730"/>
          </a:xfrm>
          <a:prstGeom prst="rect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ru-RU"/>
          </a:p>
        </p:txBody>
      </p:sp>
      <p:sp>
        <p:nvSpPr>
          <p:cNvPr id="6" name="BACKGROUND_IMAGE"/>
          <p:cNvSpPr>
            <a:spLocks noGrp="1"/>
          </p:cNvSpPr>
          <p:nvPr>
            <p:ph type="pic" sz="quarter" idx="10"/>
          </p:nvPr>
        </p:nvSpPr>
        <p:spPr>
          <a:xfrm>
            <a:off x="6908573" y="377371"/>
            <a:ext cx="4848225" cy="598011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HEADER"/>
          <p:cNvSpPr>
            <a:spLocks noGrp="1"/>
          </p:cNvSpPr>
          <p:nvPr>
            <p:ph type="title" hasCustomPrompt="1"/>
          </p:nvPr>
        </p:nvSpPr>
        <p:spPr>
          <a:xfrm>
            <a:off x="613666" y="749269"/>
            <a:ext cx="5977270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{{S1_HEADER}}</a:t>
            </a:r>
            <a:br>
              <a:rPr lang="en-US" dirty="0"/>
            </a:br>
            <a:endParaRPr lang="ru-RU" dirty="0"/>
          </a:p>
        </p:txBody>
      </p:sp>
      <p:sp>
        <p:nvSpPr>
          <p:cNvPr id="8" name="TITLE_1"/>
          <p:cNvSpPr>
            <a:spLocks noGrp="1"/>
          </p:cNvSpPr>
          <p:nvPr>
            <p:ph type="body" sz="quarter" idx="11" hasCustomPrompt="1"/>
          </p:nvPr>
        </p:nvSpPr>
        <p:spPr>
          <a:xfrm>
            <a:off x="905766" y="2044668"/>
            <a:ext cx="2133373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{{S1_TITLE_1}}</a:t>
            </a:r>
          </a:p>
          <a:p>
            <a:pPr lvl="0"/>
            <a:endParaRPr lang="ru-RU" dirty="0"/>
          </a:p>
        </p:txBody>
      </p:sp>
      <p:sp>
        <p:nvSpPr>
          <p:cNvPr id="9" name="TEXT_1"/>
          <p:cNvSpPr>
            <a:spLocks noGrp="1"/>
          </p:cNvSpPr>
          <p:nvPr>
            <p:ph type="body" sz="quarter" idx="12" hasCustomPrompt="1"/>
          </p:nvPr>
        </p:nvSpPr>
        <p:spPr>
          <a:xfrm>
            <a:off x="905766" y="2451068"/>
            <a:ext cx="2133373" cy="12827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{{S1_TEXT_1}}</a:t>
            </a:r>
          </a:p>
          <a:p>
            <a:pPr lvl="0"/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3771536" y="1703070"/>
            <a:ext cx="2819400" cy="2411730"/>
          </a:xfrm>
          <a:prstGeom prst="rect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ITLE_2"/>
          <p:cNvSpPr>
            <a:spLocks noGrp="1"/>
          </p:cNvSpPr>
          <p:nvPr>
            <p:ph type="body" sz="quarter" idx="13" hasCustomPrompt="1"/>
          </p:nvPr>
        </p:nvSpPr>
        <p:spPr>
          <a:xfrm>
            <a:off x="4063636" y="2044668"/>
            <a:ext cx="2133373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{{S1_TITLE_2}}</a:t>
            </a:r>
          </a:p>
          <a:p>
            <a:pPr lvl="0"/>
            <a:endParaRPr lang="ru-RU" dirty="0"/>
          </a:p>
        </p:txBody>
      </p:sp>
      <p:sp>
        <p:nvSpPr>
          <p:cNvPr id="15" name="TEXT_2"/>
          <p:cNvSpPr>
            <a:spLocks noGrp="1"/>
          </p:cNvSpPr>
          <p:nvPr>
            <p:ph type="body" sz="quarter" idx="14" hasCustomPrompt="1"/>
          </p:nvPr>
        </p:nvSpPr>
        <p:spPr>
          <a:xfrm>
            <a:off x="4063636" y="2451068"/>
            <a:ext cx="2133373" cy="12827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{{S1_TEXT_2}}</a:t>
            </a:r>
          </a:p>
          <a:p>
            <a:pPr lvl="0"/>
            <a:endParaRPr lang="ru-RU" dirty="0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613666" y="4456398"/>
            <a:ext cx="5977270" cy="1672486"/>
          </a:xfrm>
          <a:prstGeom prst="rect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ITLE_3"/>
          <p:cNvSpPr>
            <a:spLocks noGrp="1"/>
          </p:cNvSpPr>
          <p:nvPr>
            <p:ph type="body" sz="quarter" idx="15" hasCustomPrompt="1"/>
          </p:nvPr>
        </p:nvSpPr>
        <p:spPr>
          <a:xfrm>
            <a:off x="905766" y="4763770"/>
            <a:ext cx="2133373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{{S1_TITLE_3}}</a:t>
            </a:r>
          </a:p>
          <a:p>
            <a:pPr lvl="0"/>
            <a:endParaRPr lang="ru-RU" dirty="0"/>
          </a:p>
        </p:txBody>
      </p:sp>
      <p:sp>
        <p:nvSpPr>
          <p:cNvPr id="18" name="TEXT_3"/>
          <p:cNvSpPr>
            <a:spLocks noGrp="1"/>
          </p:cNvSpPr>
          <p:nvPr>
            <p:ph type="body" sz="quarter" idx="16" hasCustomPrompt="1"/>
          </p:nvPr>
        </p:nvSpPr>
        <p:spPr>
          <a:xfrm>
            <a:off x="905766" y="5170170"/>
            <a:ext cx="5291243" cy="5816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{{S1_TEXT_3}}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064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5E92940-9325-19E4-8B58-A9BB570EEB60}"/>
              </a:ext>
            </a:extLst>
          </p:cNvPr>
          <p:cNvSpPr/>
          <p:nvPr userDrawn="1"/>
        </p:nvSpPr>
        <p:spPr>
          <a:xfrm>
            <a:off x="435202" y="377370"/>
            <a:ext cx="11321596" cy="59932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BACKGROUND_IMAGE"/>
          <p:cNvSpPr>
            <a:spLocks noGrp="1"/>
          </p:cNvSpPr>
          <p:nvPr>
            <p:ph type="pic" sz="quarter" idx="10"/>
          </p:nvPr>
        </p:nvSpPr>
        <p:spPr>
          <a:xfrm>
            <a:off x="449716" y="391886"/>
            <a:ext cx="4848225" cy="598011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ICON_1"/>
          <p:cNvSpPr>
            <a:spLocks noGrp="1"/>
          </p:cNvSpPr>
          <p:nvPr>
            <p:ph type="pic" sz="quarter" idx="11"/>
          </p:nvPr>
        </p:nvSpPr>
        <p:spPr>
          <a:xfrm>
            <a:off x="5744466" y="1541976"/>
            <a:ext cx="821434" cy="833645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endParaRPr lang="ru-RU" dirty="0"/>
          </a:p>
          <a:p>
            <a:endParaRPr lang="ru-RU" dirty="0"/>
          </a:p>
        </p:txBody>
      </p:sp>
      <p:sp>
        <p:nvSpPr>
          <p:cNvPr id="5" name="HEADER"/>
          <p:cNvSpPr>
            <a:spLocks noGrp="1"/>
          </p:cNvSpPr>
          <p:nvPr>
            <p:ph type="title" hasCustomPrompt="1"/>
          </p:nvPr>
        </p:nvSpPr>
        <p:spPr>
          <a:xfrm>
            <a:off x="5744466" y="487429"/>
            <a:ext cx="5659632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{{BL1_HEADER}}</a:t>
            </a:r>
            <a:br>
              <a:rPr lang="en-US" dirty="0"/>
            </a:br>
            <a:endParaRPr lang="ru-RU" dirty="0"/>
          </a:p>
        </p:txBody>
      </p:sp>
      <p:sp>
        <p:nvSpPr>
          <p:cNvPr id="6" name="TITLE_1"/>
          <p:cNvSpPr>
            <a:spLocks noGrp="1"/>
          </p:cNvSpPr>
          <p:nvPr>
            <p:ph type="body" sz="quarter" idx="12" hasCustomPrompt="1"/>
          </p:nvPr>
        </p:nvSpPr>
        <p:spPr>
          <a:xfrm>
            <a:off x="5744466" y="2597362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{{BL1_TITLE_1}}</a:t>
            </a:r>
          </a:p>
          <a:p>
            <a:pPr lvl="0"/>
            <a:endParaRPr lang="ru-RU" dirty="0"/>
          </a:p>
        </p:txBody>
      </p:sp>
      <p:sp>
        <p:nvSpPr>
          <p:cNvPr id="7" name="TEXT_1"/>
          <p:cNvSpPr>
            <a:spLocks noGrp="1"/>
          </p:cNvSpPr>
          <p:nvPr>
            <p:ph type="body" sz="quarter" idx="13" hasCustomPrompt="1"/>
          </p:nvPr>
        </p:nvSpPr>
        <p:spPr>
          <a:xfrm>
            <a:off x="5744466" y="3003762"/>
            <a:ext cx="2688836" cy="6892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{{BL1_TEXT_1}}</a:t>
            </a:r>
          </a:p>
          <a:p>
            <a:pPr lvl="0"/>
            <a:endParaRPr lang="ru-RU" dirty="0"/>
          </a:p>
        </p:txBody>
      </p:sp>
      <p:sp>
        <p:nvSpPr>
          <p:cNvPr id="20" name="ICON_2"/>
          <p:cNvSpPr>
            <a:spLocks noGrp="1"/>
          </p:cNvSpPr>
          <p:nvPr>
            <p:ph type="pic" sz="quarter" idx="14"/>
          </p:nvPr>
        </p:nvSpPr>
        <p:spPr>
          <a:xfrm>
            <a:off x="8715262" y="1541976"/>
            <a:ext cx="821434" cy="833645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endParaRPr lang="ru-RU" dirty="0"/>
          </a:p>
          <a:p>
            <a:endParaRPr lang="ru-RU" dirty="0"/>
          </a:p>
        </p:txBody>
      </p:sp>
      <p:sp>
        <p:nvSpPr>
          <p:cNvPr id="21" name="TITLE_2"/>
          <p:cNvSpPr>
            <a:spLocks noGrp="1"/>
          </p:cNvSpPr>
          <p:nvPr>
            <p:ph type="body" sz="quarter" idx="15" hasCustomPrompt="1"/>
          </p:nvPr>
        </p:nvSpPr>
        <p:spPr>
          <a:xfrm>
            <a:off x="8715262" y="2597362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{{BL1_TITLE_2}}</a:t>
            </a:r>
          </a:p>
          <a:p>
            <a:pPr lvl="0"/>
            <a:endParaRPr lang="ru-RU" dirty="0"/>
          </a:p>
        </p:txBody>
      </p:sp>
      <p:sp>
        <p:nvSpPr>
          <p:cNvPr id="23" name="ICON_3"/>
          <p:cNvSpPr>
            <a:spLocks noGrp="1"/>
          </p:cNvSpPr>
          <p:nvPr>
            <p:ph type="pic" sz="quarter" idx="17"/>
          </p:nvPr>
        </p:nvSpPr>
        <p:spPr>
          <a:xfrm>
            <a:off x="5744466" y="4081276"/>
            <a:ext cx="821434" cy="833645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endParaRPr lang="ru-RU" dirty="0"/>
          </a:p>
          <a:p>
            <a:endParaRPr lang="ru-RU" dirty="0"/>
          </a:p>
        </p:txBody>
      </p:sp>
      <p:sp>
        <p:nvSpPr>
          <p:cNvPr id="24" name="TITLE_3"/>
          <p:cNvSpPr>
            <a:spLocks noGrp="1"/>
          </p:cNvSpPr>
          <p:nvPr>
            <p:ph type="body" sz="quarter" idx="18" hasCustomPrompt="1"/>
          </p:nvPr>
        </p:nvSpPr>
        <p:spPr>
          <a:xfrm>
            <a:off x="5744466" y="5136662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{{BL1_TITLE_3}}</a:t>
            </a:r>
          </a:p>
          <a:p>
            <a:pPr lvl="0"/>
            <a:endParaRPr lang="ru-RU" dirty="0"/>
          </a:p>
        </p:txBody>
      </p:sp>
      <p:sp>
        <p:nvSpPr>
          <p:cNvPr id="26" name="ICON_4"/>
          <p:cNvSpPr>
            <a:spLocks noGrp="1"/>
          </p:cNvSpPr>
          <p:nvPr>
            <p:ph type="pic" sz="quarter" idx="20" hasCustomPrompt="1"/>
          </p:nvPr>
        </p:nvSpPr>
        <p:spPr>
          <a:xfrm>
            <a:off x="8715262" y="4081276"/>
            <a:ext cx="821434" cy="833645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r>
              <a:rPr lang="en-GB" dirty="0"/>
              <a:t>BL1_TEXT_3</a:t>
            </a:r>
            <a:endParaRPr lang="ru-RU" dirty="0"/>
          </a:p>
        </p:txBody>
      </p:sp>
      <p:sp>
        <p:nvSpPr>
          <p:cNvPr id="27" name="TITLE_4"/>
          <p:cNvSpPr>
            <a:spLocks noGrp="1"/>
          </p:cNvSpPr>
          <p:nvPr>
            <p:ph type="body" sz="quarter" idx="21" hasCustomPrompt="1"/>
          </p:nvPr>
        </p:nvSpPr>
        <p:spPr>
          <a:xfrm>
            <a:off x="8715262" y="5136662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{{BL1_TITLE_4}}</a:t>
            </a:r>
          </a:p>
          <a:p>
            <a:pPr lvl="0"/>
            <a:endParaRPr lang="ru-RU" dirty="0"/>
          </a:p>
        </p:txBody>
      </p:sp>
      <p:sp>
        <p:nvSpPr>
          <p:cNvPr id="29" name="TEXT_2"/>
          <p:cNvSpPr>
            <a:spLocks noGrp="1"/>
          </p:cNvSpPr>
          <p:nvPr>
            <p:ph type="body" sz="quarter" idx="22" hasCustomPrompt="1"/>
          </p:nvPr>
        </p:nvSpPr>
        <p:spPr>
          <a:xfrm>
            <a:off x="8715262" y="3037323"/>
            <a:ext cx="2688836" cy="6892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{{BL1_TEXT_</a:t>
            </a:r>
            <a:r>
              <a:rPr lang="ru-RU" dirty="0"/>
              <a:t>2</a:t>
            </a:r>
            <a:r>
              <a:rPr lang="en-US" dirty="0"/>
              <a:t>}}</a:t>
            </a:r>
          </a:p>
          <a:p>
            <a:pPr lvl="0"/>
            <a:endParaRPr lang="ru-RU" dirty="0"/>
          </a:p>
        </p:txBody>
      </p:sp>
      <p:sp>
        <p:nvSpPr>
          <p:cNvPr id="30" name="TEXT_4"/>
          <p:cNvSpPr>
            <a:spLocks noGrp="1"/>
          </p:cNvSpPr>
          <p:nvPr>
            <p:ph type="body" sz="quarter" idx="23" hasCustomPrompt="1"/>
          </p:nvPr>
        </p:nvSpPr>
        <p:spPr>
          <a:xfrm>
            <a:off x="8715262" y="5550537"/>
            <a:ext cx="2688836" cy="6892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{{BL1_TEXT_</a:t>
            </a:r>
            <a:r>
              <a:rPr lang="ru-RU" dirty="0"/>
              <a:t>4</a:t>
            </a:r>
            <a:r>
              <a:rPr lang="en-US" dirty="0"/>
              <a:t>}}</a:t>
            </a:r>
          </a:p>
          <a:p>
            <a:pPr lvl="0"/>
            <a:endParaRPr lang="ru-RU" dirty="0"/>
          </a:p>
        </p:txBody>
      </p:sp>
      <p:sp>
        <p:nvSpPr>
          <p:cNvPr id="31" name="TEXT_3"/>
          <p:cNvSpPr>
            <a:spLocks noGrp="1"/>
          </p:cNvSpPr>
          <p:nvPr>
            <p:ph type="body" sz="quarter" idx="24" hasCustomPrompt="1"/>
          </p:nvPr>
        </p:nvSpPr>
        <p:spPr>
          <a:xfrm>
            <a:off x="5744466" y="5550537"/>
            <a:ext cx="2688836" cy="6892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{{BL1_TEXT_</a:t>
            </a:r>
            <a:r>
              <a:rPr lang="ru-RU" dirty="0"/>
              <a:t>3</a:t>
            </a:r>
            <a:r>
              <a:rPr lang="en-US" dirty="0"/>
              <a:t>}}</a:t>
            </a:r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532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CKGROUND_IMAGE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168222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HEADER"/>
          <p:cNvSpPr>
            <a:spLocks noGrp="1"/>
          </p:cNvSpPr>
          <p:nvPr>
            <p:ph type="title" hasCustomPrompt="1"/>
          </p:nvPr>
        </p:nvSpPr>
        <p:spPr>
          <a:xfrm>
            <a:off x="613666" y="2628869"/>
            <a:ext cx="5977270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{{BL2_HEADER}}</a:t>
            </a:r>
            <a:br>
              <a:rPr lang="en-US" dirty="0"/>
            </a:br>
            <a:endParaRPr lang="ru-RU" dirty="0"/>
          </a:p>
        </p:txBody>
      </p:sp>
      <p:sp>
        <p:nvSpPr>
          <p:cNvPr id="5" name="Овал 4"/>
          <p:cNvSpPr/>
          <p:nvPr userDrawn="1"/>
        </p:nvSpPr>
        <p:spPr>
          <a:xfrm>
            <a:off x="613666" y="3534047"/>
            <a:ext cx="656334" cy="653384"/>
          </a:xfrm>
          <a:prstGeom prst="ellipse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ICON_1"/>
          <p:cNvSpPr>
            <a:spLocks noGrp="1"/>
          </p:cNvSpPr>
          <p:nvPr>
            <p:ph type="pic" sz="quarter" idx="11"/>
          </p:nvPr>
        </p:nvSpPr>
        <p:spPr>
          <a:xfrm>
            <a:off x="729626" y="3645377"/>
            <a:ext cx="424414" cy="430723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endParaRPr lang="ru-RU" dirty="0"/>
          </a:p>
          <a:p>
            <a:endParaRPr lang="ru-RU" dirty="0"/>
          </a:p>
        </p:txBody>
      </p:sp>
      <p:sp>
        <p:nvSpPr>
          <p:cNvPr id="7" name="TITLE_1"/>
          <p:cNvSpPr>
            <a:spLocks noGrp="1"/>
          </p:cNvSpPr>
          <p:nvPr>
            <p:ph type="body" sz="quarter" idx="12" hasCustomPrompt="1"/>
          </p:nvPr>
        </p:nvSpPr>
        <p:spPr>
          <a:xfrm>
            <a:off x="1471685" y="3454338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{{BL2_TITLE_1}}</a:t>
            </a:r>
          </a:p>
          <a:p>
            <a:pPr lvl="0"/>
            <a:endParaRPr lang="ru-RU" dirty="0"/>
          </a:p>
        </p:txBody>
      </p:sp>
      <p:sp>
        <p:nvSpPr>
          <p:cNvPr id="8" name="TEXT_1"/>
          <p:cNvSpPr>
            <a:spLocks noGrp="1"/>
          </p:cNvSpPr>
          <p:nvPr>
            <p:ph type="body" sz="quarter" idx="13" hasCustomPrompt="1"/>
          </p:nvPr>
        </p:nvSpPr>
        <p:spPr>
          <a:xfrm>
            <a:off x="1471685" y="3860739"/>
            <a:ext cx="9840840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{{BL2_TEXT_1}}</a:t>
            </a:r>
          </a:p>
        </p:txBody>
      </p:sp>
      <p:sp>
        <p:nvSpPr>
          <p:cNvPr id="9" name="Овал 8"/>
          <p:cNvSpPr/>
          <p:nvPr userDrawn="1"/>
        </p:nvSpPr>
        <p:spPr>
          <a:xfrm>
            <a:off x="613666" y="4575371"/>
            <a:ext cx="656334" cy="653384"/>
          </a:xfrm>
          <a:prstGeom prst="ellipse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ICON_2"/>
          <p:cNvSpPr>
            <a:spLocks noGrp="1"/>
          </p:cNvSpPr>
          <p:nvPr>
            <p:ph type="pic" sz="quarter" idx="14"/>
          </p:nvPr>
        </p:nvSpPr>
        <p:spPr>
          <a:xfrm>
            <a:off x="729626" y="4686701"/>
            <a:ext cx="424414" cy="430723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endParaRPr lang="ru-RU" dirty="0"/>
          </a:p>
          <a:p>
            <a:endParaRPr lang="ru-RU" dirty="0"/>
          </a:p>
        </p:txBody>
      </p:sp>
      <p:sp>
        <p:nvSpPr>
          <p:cNvPr id="11" name="TITLE_2"/>
          <p:cNvSpPr>
            <a:spLocks noGrp="1"/>
          </p:cNvSpPr>
          <p:nvPr>
            <p:ph type="body" sz="quarter" idx="15" hasCustomPrompt="1"/>
          </p:nvPr>
        </p:nvSpPr>
        <p:spPr>
          <a:xfrm>
            <a:off x="1471685" y="4495662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{{BL2_TITLE_</a:t>
            </a:r>
            <a:r>
              <a:rPr lang="ru-RU" dirty="0"/>
              <a:t>2</a:t>
            </a:r>
            <a:r>
              <a:rPr lang="en-US" dirty="0"/>
              <a:t>}}</a:t>
            </a:r>
          </a:p>
          <a:p>
            <a:pPr lvl="0"/>
            <a:endParaRPr lang="ru-RU" dirty="0"/>
          </a:p>
        </p:txBody>
      </p:sp>
      <p:sp>
        <p:nvSpPr>
          <p:cNvPr id="12" name="TEXT_2"/>
          <p:cNvSpPr>
            <a:spLocks noGrp="1"/>
          </p:cNvSpPr>
          <p:nvPr>
            <p:ph type="body" sz="quarter" idx="16" hasCustomPrompt="1"/>
          </p:nvPr>
        </p:nvSpPr>
        <p:spPr>
          <a:xfrm>
            <a:off x="1471685" y="4902063"/>
            <a:ext cx="9840840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{{BL2_TEXT_</a:t>
            </a:r>
            <a:r>
              <a:rPr lang="ru-RU" dirty="0"/>
              <a:t>2</a:t>
            </a:r>
            <a:r>
              <a:rPr lang="en-US" dirty="0"/>
              <a:t>}}</a:t>
            </a:r>
          </a:p>
        </p:txBody>
      </p:sp>
      <p:sp>
        <p:nvSpPr>
          <p:cNvPr id="13" name="Овал 12"/>
          <p:cNvSpPr/>
          <p:nvPr userDrawn="1"/>
        </p:nvSpPr>
        <p:spPr>
          <a:xfrm>
            <a:off x="613666" y="5604103"/>
            <a:ext cx="656334" cy="653384"/>
          </a:xfrm>
          <a:prstGeom prst="ellipse">
            <a:avLst/>
          </a:prstGeom>
          <a:solidFill>
            <a:schemeClr val="tx1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ICON_3"/>
          <p:cNvSpPr>
            <a:spLocks noGrp="1"/>
          </p:cNvSpPr>
          <p:nvPr>
            <p:ph type="pic" sz="quarter" idx="17"/>
          </p:nvPr>
        </p:nvSpPr>
        <p:spPr>
          <a:xfrm>
            <a:off x="729626" y="5715433"/>
            <a:ext cx="424414" cy="430723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800"/>
            </a:lvl1pPr>
          </a:lstStyle>
          <a:p>
            <a:endParaRPr lang="ru-RU" dirty="0"/>
          </a:p>
          <a:p>
            <a:endParaRPr lang="ru-RU" dirty="0"/>
          </a:p>
        </p:txBody>
      </p:sp>
      <p:sp>
        <p:nvSpPr>
          <p:cNvPr id="15" name="TITLE_3"/>
          <p:cNvSpPr>
            <a:spLocks noGrp="1"/>
          </p:cNvSpPr>
          <p:nvPr>
            <p:ph type="body" sz="quarter" idx="18" hasCustomPrompt="1"/>
          </p:nvPr>
        </p:nvSpPr>
        <p:spPr>
          <a:xfrm>
            <a:off x="1471685" y="5524394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{{BL2_TITLE_</a:t>
            </a:r>
            <a:r>
              <a:rPr lang="ru-RU" dirty="0"/>
              <a:t>3</a:t>
            </a:r>
            <a:r>
              <a:rPr lang="en-US" dirty="0"/>
              <a:t>}}</a:t>
            </a:r>
          </a:p>
          <a:p>
            <a:pPr lvl="0"/>
            <a:endParaRPr lang="ru-RU" dirty="0"/>
          </a:p>
        </p:txBody>
      </p:sp>
      <p:sp>
        <p:nvSpPr>
          <p:cNvPr id="16" name="TEXT_3"/>
          <p:cNvSpPr>
            <a:spLocks noGrp="1"/>
          </p:cNvSpPr>
          <p:nvPr>
            <p:ph type="body" sz="quarter" idx="19" hasCustomPrompt="1"/>
          </p:nvPr>
        </p:nvSpPr>
        <p:spPr>
          <a:xfrm>
            <a:off x="1471685" y="5930795"/>
            <a:ext cx="9840840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{{BL2_TEXT_</a:t>
            </a:r>
            <a:r>
              <a:rPr lang="ru-RU" dirty="0"/>
              <a:t>3</a:t>
            </a:r>
            <a:r>
              <a:rPr lang="en-US" dirty="0"/>
              <a:t>}}</a:t>
            </a:r>
          </a:p>
        </p:txBody>
      </p:sp>
    </p:spTree>
    <p:extLst>
      <p:ext uri="{BB962C8B-B14F-4D97-AF65-F5344CB8AC3E}">
        <p14:creationId xmlns:p14="http://schemas.microsoft.com/office/powerpoint/2010/main" val="2588434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27F9F48-04A9-0C57-B525-5D5A855051A9}"/>
              </a:ext>
            </a:extLst>
          </p:cNvPr>
          <p:cNvSpPr/>
          <p:nvPr userDrawn="1"/>
        </p:nvSpPr>
        <p:spPr>
          <a:xfrm>
            <a:off x="435202" y="377370"/>
            <a:ext cx="11321596" cy="59932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Трапеция 9"/>
          <p:cNvSpPr/>
          <p:nvPr userDrawn="1"/>
        </p:nvSpPr>
        <p:spPr>
          <a:xfrm>
            <a:off x="2665048" y="2407064"/>
            <a:ext cx="1104234" cy="843215"/>
          </a:xfrm>
          <a:prstGeom prst="trapezoid">
            <a:avLst>
              <a:gd name="adj" fmla="val 75000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Трапеция 7"/>
          <p:cNvSpPr/>
          <p:nvPr userDrawn="1"/>
        </p:nvSpPr>
        <p:spPr>
          <a:xfrm>
            <a:off x="1801021" y="3353112"/>
            <a:ext cx="2832287" cy="1045739"/>
          </a:xfrm>
          <a:prstGeom prst="trapezoid">
            <a:avLst>
              <a:gd name="adj" fmla="val 75000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Трапеция 5"/>
          <p:cNvSpPr/>
          <p:nvPr userDrawn="1"/>
        </p:nvSpPr>
        <p:spPr>
          <a:xfrm>
            <a:off x="849471" y="4501684"/>
            <a:ext cx="4735389" cy="1205345"/>
          </a:xfrm>
          <a:prstGeom prst="trapezoid">
            <a:avLst>
              <a:gd name="adj" fmla="val 75000"/>
            </a:avLst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TITLE_1"/>
          <p:cNvSpPr>
            <a:spLocks noGrp="1"/>
          </p:cNvSpPr>
          <p:nvPr>
            <p:ph type="body" sz="quarter" idx="12" hasCustomPrompt="1"/>
          </p:nvPr>
        </p:nvSpPr>
        <p:spPr>
          <a:xfrm>
            <a:off x="4134951" y="2348854"/>
            <a:ext cx="3970823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{{HL1_TITLE_1}}</a:t>
            </a:r>
          </a:p>
          <a:p>
            <a:pPr lvl="0"/>
            <a:endParaRPr lang="ru-RU" dirty="0"/>
          </a:p>
        </p:txBody>
      </p:sp>
      <p:sp>
        <p:nvSpPr>
          <p:cNvPr id="13" name="TEXT_1"/>
          <p:cNvSpPr>
            <a:spLocks noGrp="1"/>
          </p:cNvSpPr>
          <p:nvPr>
            <p:ph type="body" sz="quarter" idx="13" hasCustomPrompt="1"/>
          </p:nvPr>
        </p:nvSpPr>
        <p:spPr>
          <a:xfrm>
            <a:off x="4134952" y="2738629"/>
            <a:ext cx="7095023" cy="2832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{{HL1_TEXT_1}}</a:t>
            </a:r>
            <a:r>
              <a:rPr lang="ru-RU" dirty="0"/>
              <a:t> </a:t>
            </a:r>
            <a:endParaRPr lang="en-US" dirty="0"/>
          </a:p>
        </p:txBody>
      </p:sp>
      <p:sp>
        <p:nvSpPr>
          <p:cNvPr id="14" name="HEADER"/>
          <p:cNvSpPr>
            <a:spLocks noGrp="1"/>
          </p:cNvSpPr>
          <p:nvPr>
            <p:ph type="title" hasCustomPrompt="1"/>
          </p:nvPr>
        </p:nvSpPr>
        <p:spPr>
          <a:xfrm>
            <a:off x="613666" y="1281530"/>
            <a:ext cx="5977270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{{BL2_HEADER}}</a:t>
            </a:r>
            <a:br>
              <a:rPr lang="en-US" dirty="0"/>
            </a:br>
            <a:endParaRPr lang="ru-RU" dirty="0"/>
          </a:p>
        </p:txBody>
      </p:sp>
      <p:cxnSp>
        <p:nvCxnSpPr>
          <p:cNvPr id="18" name="Прямая соединительная линия 17"/>
          <p:cNvCxnSpPr/>
          <p:nvPr userDrawn="1"/>
        </p:nvCxnSpPr>
        <p:spPr>
          <a:xfrm>
            <a:off x="4127331" y="3250279"/>
            <a:ext cx="7102644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ITLE_2"/>
          <p:cNvSpPr>
            <a:spLocks noGrp="1"/>
          </p:cNvSpPr>
          <p:nvPr>
            <p:ph type="body" sz="quarter" idx="14" hasCustomPrompt="1"/>
          </p:nvPr>
        </p:nvSpPr>
        <p:spPr>
          <a:xfrm>
            <a:off x="5043810" y="3533069"/>
            <a:ext cx="3970823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{{HL1_TITLE_2}}</a:t>
            </a:r>
          </a:p>
          <a:p>
            <a:pPr lvl="0"/>
            <a:endParaRPr lang="ru-RU" dirty="0"/>
          </a:p>
        </p:txBody>
      </p:sp>
      <p:sp>
        <p:nvSpPr>
          <p:cNvPr id="22" name="TEXT_2"/>
          <p:cNvSpPr>
            <a:spLocks noGrp="1"/>
          </p:cNvSpPr>
          <p:nvPr>
            <p:ph type="body" sz="quarter" idx="15" hasCustomPrompt="1"/>
          </p:nvPr>
        </p:nvSpPr>
        <p:spPr>
          <a:xfrm>
            <a:off x="5043812" y="3922844"/>
            <a:ext cx="6186164" cy="2832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{{HL1_TEXT_2}}</a:t>
            </a:r>
            <a:r>
              <a:rPr lang="ru-RU" dirty="0"/>
              <a:t> </a:t>
            </a:r>
            <a:endParaRPr lang="en-US" dirty="0"/>
          </a:p>
        </p:txBody>
      </p:sp>
      <p:cxnSp>
        <p:nvCxnSpPr>
          <p:cNvPr id="23" name="Прямая соединительная линия 22"/>
          <p:cNvCxnSpPr/>
          <p:nvPr userDrawn="1"/>
        </p:nvCxnSpPr>
        <p:spPr>
          <a:xfrm>
            <a:off x="5036190" y="4429280"/>
            <a:ext cx="6192809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ITLE_3"/>
          <p:cNvSpPr>
            <a:spLocks noGrp="1"/>
          </p:cNvSpPr>
          <p:nvPr>
            <p:ph type="body" sz="quarter" idx="16" hasCustomPrompt="1"/>
          </p:nvPr>
        </p:nvSpPr>
        <p:spPr>
          <a:xfrm>
            <a:off x="6027482" y="4774498"/>
            <a:ext cx="3970823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{{HL1_TITLE_3}}</a:t>
            </a:r>
          </a:p>
          <a:p>
            <a:pPr lvl="0"/>
            <a:endParaRPr lang="ru-RU" dirty="0"/>
          </a:p>
        </p:txBody>
      </p:sp>
      <p:sp>
        <p:nvSpPr>
          <p:cNvPr id="26" name="TEXT_3"/>
          <p:cNvSpPr>
            <a:spLocks noGrp="1"/>
          </p:cNvSpPr>
          <p:nvPr>
            <p:ph type="body" sz="quarter" idx="17" hasCustomPrompt="1"/>
          </p:nvPr>
        </p:nvSpPr>
        <p:spPr>
          <a:xfrm>
            <a:off x="6027484" y="5164273"/>
            <a:ext cx="5201515" cy="2832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{{HL1_TEXT_3}}</a:t>
            </a:r>
            <a:r>
              <a:rPr lang="ru-RU" dirty="0"/>
              <a:t> </a:t>
            </a:r>
            <a:endParaRPr lang="en-US" dirty="0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3060711" y="2759926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1</a:t>
            </a:r>
            <a:endParaRPr lang="ru-RU" b="1" dirty="0">
              <a:solidFill>
                <a:schemeClr val="bg1"/>
              </a:solidFill>
              <a:latin typeface="Inter" panose="020B0604020202020204" charset="0"/>
              <a:ea typeface="Inter" panose="020B0604020202020204" charset="0"/>
              <a:cs typeface="Inter" panose="020B0604020202020204" charset="0"/>
            </a:endParaRPr>
          </a:p>
        </p:txBody>
      </p:sp>
      <p:sp>
        <p:nvSpPr>
          <p:cNvPr id="30" name="Прямоугольник 29"/>
          <p:cNvSpPr/>
          <p:nvPr userDrawn="1"/>
        </p:nvSpPr>
        <p:spPr>
          <a:xfrm>
            <a:off x="3064429" y="3850956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2</a:t>
            </a:r>
            <a:endParaRPr lang="ru-RU" b="1" dirty="0">
              <a:solidFill>
                <a:schemeClr val="bg1"/>
              </a:solidFill>
              <a:latin typeface="Inter" panose="020B0604020202020204" charset="0"/>
              <a:ea typeface="Inter" panose="020B0604020202020204" charset="0"/>
              <a:cs typeface="Inter" panose="020B0604020202020204" charset="0"/>
            </a:endParaRPr>
          </a:p>
        </p:txBody>
      </p:sp>
      <p:sp>
        <p:nvSpPr>
          <p:cNvPr id="31" name="Прямоугольник 30"/>
          <p:cNvSpPr/>
          <p:nvPr userDrawn="1"/>
        </p:nvSpPr>
        <p:spPr>
          <a:xfrm>
            <a:off x="3061308" y="5079330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3</a:t>
            </a:r>
            <a:endParaRPr lang="ru-RU" b="1" dirty="0">
              <a:solidFill>
                <a:schemeClr val="bg1"/>
              </a:solidFill>
              <a:latin typeface="Inter" panose="020B0604020202020204" charset="0"/>
              <a:ea typeface="Inter" panose="020B0604020202020204" charset="0"/>
              <a:cs typeface="Inte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849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B09F895-CFDE-CD20-451F-E9142DE111B5}"/>
              </a:ext>
            </a:extLst>
          </p:cNvPr>
          <p:cNvSpPr/>
          <p:nvPr userDrawn="1"/>
        </p:nvSpPr>
        <p:spPr>
          <a:xfrm>
            <a:off x="435202" y="377370"/>
            <a:ext cx="11321596" cy="59932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ITLE_1"/>
          <p:cNvSpPr>
            <a:spLocks noGrp="1"/>
          </p:cNvSpPr>
          <p:nvPr>
            <p:ph type="body" sz="quarter" idx="12" hasCustomPrompt="1"/>
          </p:nvPr>
        </p:nvSpPr>
        <p:spPr>
          <a:xfrm>
            <a:off x="6605660" y="1749363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{{NL1_TITLE_1}}</a:t>
            </a:r>
          </a:p>
          <a:p>
            <a:pPr lvl="0"/>
            <a:endParaRPr lang="ru-RU" dirty="0"/>
          </a:p>
        </p:txBody>
      </p:sp>
      <p:sp>
        <p:nvSpPr>
          <p:cNvPr id="6" name="TEXT_1"/>
          <p:cNvSpPr>
            <a:spLocks noGrp="1"/>
          </p:cNvSpPr>
          <p:nvPr>
            <p:ph type="body" sz="quarter" idx="13" hasCustomPrompt="1"/>
          </p:nvPr>
        </p:nvSpPr>
        <p:spPr>
          <a:xfrm>
            <a:off x="6605660" y="2155764"/>
            <a:ext cx="5119251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{{NL1_TEXT_1}}</a:t>
            </a:r>
          </a:p>
        </p:txBody>
      </p:sp>
      <p:sp>
        <p:nvSpPr>
          <p:cNvPr id="16" name="HEADER"/>
          <p:cNvSpPr>
            <a:spLocks noGrp="1"/>
          </p:cNvSpPr>
          <p:nvPr>
            <p:ph type="title" hasCustomPrompt="1"/>
          </p:nvPr>
        </p:nvSpPr>
        <p:spPr>
          <a:xfrm>
            <a:off x="5747641" y="873386"/>
            <a:ext cx="5977270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{{NL1_HEADER}}</a:t>
            </a:r>
            <a:br>
              <a:rPr lang="en-US" dirty="0"/>
            </a:br>
            <a:endParaRPr lang="ru-RU" dirty="0"/>
          </a:p>
        </p:txBody>
      </p:sp>
      <p:sp>
        <p:nvSpPr>
          <p:cNvPr id="17" name="BACKGROUND_IMAGE"/>
          <p:cNvSpPr>
            <a:spLocks noGrp="1"/>
          </p:cNvSpPr>
          <p:nvPr>
            <p:ph type="pic" sz="quarter" idx="10"/>
          </p:nvPr>
        </p:nvSpPr>
        <p:spPr>
          <a:xfrm>
            <a:off x="449716" y="391886"/>
            <a:ext cx="4848225" cy="5980113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grpSp>
        <p:nvGrpSpPr>
          <p:cNvPr id="23" name="Группа 22"/>
          <p:cNvGrpSpPr/>
          <p:nvPr userDrawn="1"/>
        </p:nvGrpSpPr>
        <p:grpSpPr>
          <a:xfrm>
            <a:off x="5747641" y="1829072"/>
            <a:ext cx="656334" cy="653384"/>
            <a:chOff x="5700016" y="1895747"/>
            <a:chExt cx="656334" cy="653384"/>
          </a:xfrm>
        </p:grpSpPr>
        <p:sp>
          <p:nvSpPr>
            <p:cNvPr id="3" name="Овал 2"/>
            <p:cNvSpPr/>
            <p:nvPr userDrawn="1"/>
          </p:nvSpPr>
          <p:spPr>
            <a:xfrm>
              <a:off x="5700016" y="1895747"/>
              <a:ext cx="656334" cy="653384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 userDrawn="1"/>
          </p:nvSpPr>
          <p:spPr>
            <a:xfrm>
              <a:off x="5871730" y="2037773"/>
              <a:ext cx="312906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Inter" panose="020B0604020202020204" charset="0"/>
                  <a:ea typeface="Inter" panose="020B0604020202020204" charset="0"/>
                  <a:cs typeface="Inter" panose="020B0604020202020204" charset="0"/>
                </a:rPr>
                <a:t>1</a:t>
              </a:r>
              <a:endParaRPr lang="ru-RU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endParaRPr>
            </a:p>
          </p:txBody>
        </p:sp>
      </p:grpSp>
      <p:sp>
        <p:nvSpPr>
          <p:cNvPr id="28" name="TITLE_2"/>
          <p:cNvSpPr>
            <a:spLocks noGrp="1"/>
          </p:cNvSpPr>
          <p:nvPr>
            <p:ph type="body" sz="quarter" idx="14" hasCustomPrompt="1"/>
          </p:nvPr>
        </p:nvSpPr>
        <p:spPr>
          <a:xfrm>
            <a:off x="6605660" y="2921528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{{NL1_TITLE_2}}</a:t>
            </a:r>
          </a:p>
          <a:p>
            <a:pPr lvl="0"/>
            <a:endParaRPr lang="ru-RU" dirty="0"/>
          </a:p>
        </p:txBody>
      </p:sp>
      <p:sp>
        <p:nvSpPr>
          <p:cNvPr id="29" name="TEXT_2"/>
          <p:cNvSpPr>
            <a:spLocks noGrp="1"/>
          </p:cNvSpPr>
          <p:nvPr>
            <p:ph type="body" sz="quarter" idx="15" hasCustomPrompt="1"/>
          </p:nvPr>
        </p:nvSpPr>
        <p:spPr>
          <a:xfrm>
            <a:off x="6605660" y="3327929"/>
            <a:ext cx="5119251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{{NL1_TEXT_2}}</a:t>
            </a:r>
          </a:p>
        </p:txBody>
      </p:sp>
      <p:grpSp>
        <p:nvGrpSpPr>
          <p:cNvPr id="30" name="Группа 29"/>
          <p:cNvGrpSpPr/>
          <p:nvPr userDrawn="1"/>
        </p:nvGrpSpPr>
        <p:grpSpPr>
          <a:xfrm>
            <a:off x="5747641" y="3001237"/>
            <a:ext cx="656334" cy="653384"/>
            <a:chOff x="5700016" y="1895747"/>
            <a:chExt cx="656334" cy="653384"/>
          </a:xfrm>
        </p:grpSpPr>
        <p:sp>
          <p:nvSpPr>
            <p:cNvPr id="31" name="Овал 30"/>
            <p:cNvSpPr/>
            <p:nvPr userDrawn="1"/>
          </p:nvSpPr>
          <p:spPr>
            <a:xfrm>
              <a:off x="5700016" y="1895747"/>
              <a:ext cx="656334" cy="653384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31"/>
            <p:cNvSpPr/>
            <p:nvPr userDrawn="1"/>
          </p:nvSpPr>
          <p:spPr>
            <a:xfrm>
              <a:off x="5871730" y="2037773"/>
              <a:ext cx="312906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Inter" panose="020B0604020202020204" charset="0"/>
                  <a:ea typeface="Inter" panose="020B0604020202020204" charset="0"/>
                  <a:cs typeface="Inter" panose="020B0604020202020204" charset="0"/>
                </a:rPr>
                <a:t>2</a:t>
              </a:r>
              <a:endParaRPr lang="ru-RU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endParaRPr>
            </a:p>
          </p:txBody>
        </p:sp>
      </p:grpSp>
      <p:sp>
        <p:nvSpPr>
          <p:cNvPr id="33" name="TITLE_3"/>
          <p:cNvSpPr>
            <a:spLocks noGrp="1"/>
          </p:cNvSpPr>
          <p:nvPr>
            <p:ph type="body" sz="quarter" idx="16" hasCustomPrompt="1"/>
          </p:nvPr>
        </p:nvSpPr>
        <p:spPr>
          <a:xfrm>
            <a:off x="6605660" y="4048193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{{NL1_TITLE_3}}</a:t>
            </a:r>
          </a:p>
          <a:p>
            <a:pPr lvl="0"/>
            <a:endParaRPr lang="ru-RU" dirty="0"/>
          </a:p>
        </p:txBody>
      </p:sp>
      <p:sp>
        <p:nvSpPr>
          <p:cNvPr id="34" name="TEXT_3"/>
          <p:cNvSpPr>
            <a:spLocks noGrp="1"/>
          </p:cNvSpPr>
          <p:nvPr>
            <p:ph type="body" sz="quarter" idx="17" hasCustomPrompt="1"/>
          </p:nvPr>
        </p:nvSpPr>
        <p:spPr>
          <a:xfrm>
            <a:off x="6605660" y="4454594"/>
            <a:ext cx="5119251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{{NL1_TEXT_3}}</a:t>
            </a:r>
          </a:p>
        </p:txBody>
      </p:sp>
      <p:grpSp>
        <p:nvGrpSpPr>
          <p:cNvPr id="35" name="Группа 34"/>
          <p:cNvGrpSpPr/>
          <p:nvPr userDrawn="1"/>
        </p:nvGrpSpPr>
        <p:grpSpPr>
          <a:xfrm>
            <a:off x="5747641" y="4127902"/>
            <a:ext cx="656334" cy="653384"/>
            <a:chOff x="5700016" y="1895747"/>
            <a:chExt cx="656334" cy="653384"/>
          </a:xfrm>
        </p:grpSpPr>
        <p:sp>
          <p:nvSpPr>
            <p:cNvPr id="36" name="Овал 35"/>
            <p:cNvSpPr/>
            <p:nvPr userDrawn="1"/>
          </p:nvSpPr>
          <p:spPr>
            <a:xfrm>
              <a:off x="5700016" y="1895747"/>
              <a:ext cx="656334" cy="653384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/>
            <p:cNvSpPr/>
            <p:nvPr userDrawn="1"/>
          </p:nvSpPr>
          <p:spPr>
            <a:xfrm>
              <a:off x="5871730" y="2037773"/>
              <a:ext cx="312906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ln>
                    <a:noFill/>
                  </a:ln>
                  <a:solidFill>
                    <a:schemeClr val="bg1"/>
                  </a:solidFill>
                  <a:latin typeface="Inter" panose="020B0604020202020204" charset="0"/>
                  <a:ea typeface="Inter" panose="020B0604020202020204" charset="0"/>
                  <a:cs typeface="Inter" panose="020B0604020202020204" charset="0"/>
                </a:rPr>
                <a:t>3</a:t>
              </a:r>
              <a:endParaRPr lang="ru-RU" b="1" dirty="0">
                <a:ln>
                  <a:noFill/>
                </a:ln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endParaRPr>
            </a:p>
          </p:txBody>
        </p:sp>
      </p:grpSp>
      <p:sp>
        <p:nvSpPr>
          <p:cNvPr id="38" name="TITLE_4"/>
          <p:cNvSpPr>
            <a:spLocks noGrp="1"/>
          </p:cNvSpPr>
          <p:nvPr>
            <p:ph type="body" sz="quarter" idx="18" hasCustomPrompt="1"/>
          </p:nvPr>
        </p:nvSpPr>
        <p:spPr>
          <a:xfrm>
            <a:off x="6605660" y="5196304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{{NL1_TITLE_4}}</a:t>
            </a:r>
          </a:p>
          <a:p>
            <a:pPr lvl="0"/>
            <a:endParaRPr lang="ru-RU" dirty="0"/>
          </a:p>
        </p:txBody>
      </p:sp>
      <p:sp>
        <p:nvSpPr>
          <p:cNvPr id="39" name="TEXT_4"/>
          <p:cNvSpPr>
            <a:spLocks noGrp="1"/>
          </p:cNvSpPr>
          <p:nvPr>
            <p:ph type="body" sz="quarter" idx="19" hasCustomPrompt="1"/>
          </p:nvPr>
        </p:nvSpPr>
        <p:spPr>
          <a:xfrm>
            <a:off x="6605660" y="5602705"/>
            <a:ext cx="5119251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{{NL1_TEXT_4}}</a:t>
            </a:r>
          </a:p>
        </p:txBody>
      </p:sp>
      <p:grpSp>
        <p:nvGrpSpPr>
          <p:cNvPr id="40" name="Группа 39"/>
          <p:cNvGrpSpPr/>
          <p:nvPr userDrawn="1"/>
        </p:nvGrpSpPr>
        <p:grpSpPr>
          <a:xfrm>
            <a:off x="5747641" y="5276013"/>
            <a:ext cx="656334" cy="653384"/>
            <a:chOff x="5700016" y="1895747"/>
            <a:chExt cx="656334" cy="653384"/>
          </a:xfrm>
        </p:grpSpPr>
        <p:sp>
          <p:nvSpPr>
            <p:cNvPr id="41" name="Овал 40"/>
            <p:cNvSpPr/>
            <p:nvPr userDrawn="1"/>
          </p:nvSpPr>
          <p:spPr>
            <a:xfrm>
              <a:off x="5700016" y="1895747"/>
              <a:ext cx="656334" cy="653384"/>
            </a:xfrm>
            <a:prstGeom prst="ellipse">
              <a:avLst/>
            </a:prstGeom>
            <a:solidFill>
              <a:schemeClr val="tx1"/>
            </a:solidFill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 userDrawn="1"/>
          </p:nvSpPr>
          <p:spPr>
            <a:xfrm>
              <a:off x="5871730" y="2037773"/>
              <a:ext cx="312906" cy="369332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Inter" panose="020B0604020202020204" charset="0"/>
                  <a:ea typeface="Inter" panose="020B0604020202020204" charset="0"/>
                  <a:cs typeface="Inter" panose="020B0604020202020204" charset="0"/>
                </a:rPr>
                <a:t>4</a:t>
              </a:r>
              <a:endParaRPr lang="ru-RU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7656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281C485-54BA-D887-70B1-46A7047FB545}"/>
              </a:ext>
            </a:extLst>
          </p:cNvPr>
          <p:cNvSpPr/>
          <p:nvPr userDrawn="1"/>
        </p:nvSpPr>
        <p:spPr>
          <a:xfrm>
            <a:off x="435202" y="377370"/>
            <a:ext cx="11321596" cy="59932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Shape 2"/>
          <p:cNvSpPr/>
          <p:nvPr userDrawn="1"/>
        </p:nvSpPr>
        <p:spPr>
          <a:xfrm>
            <a:off x="613666" y="2133679"/>
            <a:ext cx="2044898" cy="1229439"/>
          </a:xfrm>
          <a:prstGeom prst="roundRect">
            <a:avLst>
              <a:gd name="adj" fmla="val 2603"/>
            </a:avLst>
          </a:prstGeom>
          <a:solidFill>
            <a:srgbClr val="0D0D0D"/>
          </a:solidFill>
          <a:ln w="12700">
            <a:solidFill>
              <a:srgbClr val="262626"/>
            </a:solidFill>
          </a:ln>
        </p:spPr>
      </p:sp>
      <p:sp>
        <p:nvSpPr>
          <p:cNvPr id="4" name="Shape 7"/>
          <p:cNvSpPr/>
          <p:nvPr userDrawn="1"/>
        </p:nvSpPr>
        <p:spPr>
          <a:xfrm>
            <a:off x="613666" y="3469799"/>
            <a:ext cx="4089916" cy="1229439"/>
          </a:xfrm>
          <a:prstGeom prst="roundRect">
            <a:avLst>
              <a:gd name="adj" fmla="val 2603"/>
            </a:avLst>
          </a:prstGeom>
          <a:solidFill>
            <a:srgbClr val="0D0D0D"/>
          </a:solidFill>
          <a:ln w="12700">
            <a:solidFill>
              <a:srgbClr val="262626"/>
            </a:solidFill>
          </a:ln>
        </p:spPr>
      </p:sp>
      <p:sp>
        <p:nvSpPr>
          <p:cNvPr id="5" name="Shape 12"/>
          <p:cNvSpPr/>
          <p:nvPr userDrawn="1"/>
        </p:nvSpPr>
        <p:spPr>
          <a:xfrm>
            <a:off x="613666" y="4805919"/>
            <a:ext cx="6134933" cy="1213882"/>
          </a:xfrm>
          <a:prstGeom prst="roundRect">
            <a:avLst>
              <a:gd name="adj" fmla="val 2038"/>
            </a:avLst>
          </a:prstGeom>
          <a:solidFill>
            <a:srgbClr val="0D0D0D"/>
          </a:solidFill>
          <a:ln w="12700">
            <a:solidFill>
              <a:srgbClr val="262626"/>
            </a:solidFill>
          </a:ln>
        </p:spPr>
      </p:sp>
      <p:sp>
        <p:nvSpPr>
          <p:cNvPr id="6" name="HEADER"/>
          <p:cNvSpPr>
            <a:spLocks noGrp="1"/>
          </p:cNvSpPr>
          <p:nvPr>
            <p:ph type="title" hasCustomPrompt="1"/>
          </p:nvPr>
        </p:nvSpPr>
        <p:spPr>
          <a:xfrm>
            <a:off x="613666" y="967205"/>
            <a:ext cx="5977270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{{HL2_HEADER}}</a:t>
            </a:r>
            <a:br>
              <a:rPr lang="en-US" dirty="0"/>
            </a:br>
            <a:endParaRPr lang="ru-RU" dirty="0"/>
          </a:p>
        </p:txBody>
      </p:sp>
      <p:sp>
        <p:nvSpPr>
          <p:cNvPr id="7" name="TITLE_1"/>
          <p:cNvSpPr>
            <a:spLocks noGrp="1"/>
          </p:cNvSpPr>
          <p:nvPr>
            <p:ph type="body" sz="quarter" idx="14" hasCustomPrompt="1"/>
          </p:nvPr>
        </p:nvSpPr>
        <p:spPr>
          <a:xfrm>
            <a:off x="2902165" y="2306283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{{HL2_TITLE_1}}</a:t>
            </a:r>
          </a:p>
          <a:p>
            <a:pPr lvl="0"/>
            <a:endParaRPr lang="ru-RU" dirty="0"/>
          </a:p>
        </p:txBody>
      </p:sp>
      <p:sp>
        <p:nvSpPr>
          <p:cNvPr id="8" name="TEXT_1"/>
          <p:cNvSpPr>
            <a:spLocks noGrp="1"/>
          </p:cNvSpPr>
          <p:nvPr>
            <p:ph type="body" sz="quarter" idx="15" hasCustomPrompt="1"/>
          </p:nvPr>
        </p:nvSpPr>
        <p:spPr>
          <a:xfrm>
            <a:off x="2902165" y="2712684"/>
            <a:ext cx="8257137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{{HL2_TEXT_1}}</a:t>
            </a:r>
          </a:p>
        </p:txBody>
      </p:sp>
      <p:cxnSp>
        <p:nvCxnSpPr>
          <p:cNvPr id="10" name="Прямая соединительная линия 9"/>
          <p:cNvCxnSpPr/>
          <p:nvPr userDrawn="1"/>
        </p:nvCxnSpPr>
        <p:spPr>
          <a:xfrm>
            <a:off x="2902165" y="3336777"/>
            <a:ext cx="8257137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LE_2"/>
          <p:cNvSpPr>
            <a:spLocks noGrp="1"/>
          </p:cNvSpPr>
          <p:nvPr>
            <p:ph type="body" sz="quarter" idx="16" hasCustomPrompt="1"/>
          </p:nvPr>
        </p:nvSpPr>
        <p:spPr>
          <a:xfrm>
            <a:off x="4966493" y="3632168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{{HL2_TITLE_2}}</a:t>
            </a:r>
          </a:p>
          <a:p>
            <a:pPr lvl="0"/>
            <a:endParaRPr lang="ru-RU" dirty="0"/>
          </a:p>
        </p:txBody>
      </p:sp>
      <p:sp>
        <p:nvSpPr>
          <p:cNvPr id="12" name="TEXT_2"/>
          <p:cNvSpPr>
            <a:spLocks noGrp="1"/>
          </p:cNvSpPr>
          <p:nvPr>
            <p:ph type="body" sz="quarter" idx="17" hasCustomPrompt="1"/>
          </p:nvPr>
        </p:nvSpPr>
        <p:spPr>
          <a:xfrm>
            <a:off x="4966493" y="4038569"/>
            <a:ext cx="6192809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{{HL2_TEXT_2}}</a:t>
            </a:r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>
            <a:off x="4966493" y="4662662"/>
            <a:ext cx="6192809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_3"/>
          <p:cNvSpPr>
            <a:spLocks noGrp="1"/>
          </p:cNvSpPr>
          <p:nvPr>
            <p:ph type="body" sz="quarter" idx="18" hasCustomPrompt="1"/>
          </p:nvPr>
        </p:nvSpPr>
        <p:spPr>
          <a:xfrm>
            <a:off x="6981407" y="4964790"/>
            <a:ext cx="2688836" cy="3048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{{HL2_TITLE_3}}</a:t>
            </a:r>
          </a:p>
          <a:p>
            <a:pPr lvl="0"/>
            <a:endParaRPr lang="ru-RU" dirty="0"/>
          </a:p>
        </p:txBody>
      </p:sp>
      <p:sp>
        <p:nvSpPr>
          <p:cNvPr id="16" name="TEXT_3"/>
          <p:cNvSpPr>
            <a:spLocks noGrp="1"/>
          </p:cNvSpPr>
          <p:nvPr>
            <p:ph type="body" sz="quarter" idx="19" hasCustomPrompt="1"/>
          </p:nvPr>
        </p:nvSpPr>
        <p:spPr>
          <a:xfrm>
            <a:off x="6981408" y="5371191"/>
            <a:ext cx="4177894" cy="368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{{HL2_TEXT_3}}</a:t>
            </a:r>
          </a:p>
        </p:txBody>
      </p:sp>
      <p:cxnSp>
        <p:nvCxnSpPr>
          <p:cNvPr id="17" name="Прямая соединительная линия 16"/>
          <p:cNvCxnSpPr/>
          <p:nvPr userDrawn="1"/>
        </p:nvCxnSpPr>
        <p:spPr>
          <a:xfrm>
            <a:off x="6981407" y="5995284"/>
            <a:ext cx="4177894" cy="0"/>
          </a:xfrm>
          <a:prstGeom prst="line">
            <a:avLst/>
          </a:prstGeom>
          <a:ln w="1905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 userDrawn="1"/>
        </p:nvSpPr>
        <p:spPr>
          <a:xfrm>
            <a:off x="1479662" y="2563732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1</a:t>
            </a:r>
            <a:endParaRPr lang="ru-RU" b="1" dirty="0">
              <a:solidFill>
                <a:schemeClr val="bg1"/>
              </a:solidFill>
              <a:latin typeface="Inter" panose="020B0604020202020204" charset="0"/>
              <a:ea typeface="Inter" panose="020B0604020202020204" charset="0"/>
              <a:cs typeface="Inter" panose="020B0604020202020204" charset="0"/>
            </a:endParaRPr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2502111" y="3899852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2</a:t>
            </a:r>
            <a:endParaRPr lang="ru-RU" b="1" dirty="0">
              <a:solidFill>
                <a:schemeClr val="bg1"/>
              </a:solidFill>
              <a:latin typeface="Inter" panose="020B0604020202020204" charset="0"/>
              <a:ea typeface="Inter" panose="020B0604020202020204" charset="0"/>
              <a:cs typeface="Inter" panose="020B0604020202020204" charset="0"/>
            </a:endParaRPr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3524679" y="522819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3</a:t>
            </a:r>
            <a:endParaRPr lang="ru-RU" b="1" dirty="0">
              <a:solidFill>
                <a:schemeClr val="bg1"/>
              </a:solidFill>
              <a:latin typeface="Inter" panose="020B0604020202020204" charset="0"/>
              <a:ea typeface="Inter" panose="020B0604020202020204" charset="0"/>
              <a:cs typeface="Inte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3525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730A588-28B7-F19B-D61B-983E18E98F9A}"/>
              </a:ext>
            </a:extLst>
          </p:cNvPr>
          <p:cNvSpPr/>
          <p:nvPr userDrawn="1"/>
        </p:nvSpPr>
        <p:spPr>
          <a:xfrm>
            <a:off x="435202" y="377370"/>
            <a:ext cx="11321596" cy="59932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BACKGROUND_IMAGE"/>
          <p:cNvSpPr>
            <a:spLocks noGrp="1"/>
          </p:cNvSpPr>
          <p:nvPr>
            <p:ph type="pic" sz="quarter" idx="10"/>
          </p:nvPr>
        </p:nvSpPr>
        <p:spPr>
          <a:xfrm>
            <a:off x="6908573" y="377371"/>
            <a:ext cx="4848225" cy="5980113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HEADER"/>
          <p:cNvSpPr>
            <a:spLocks noGrp="1"/>
          </p:cNvSpPr>
          <p:nvPr>
            <p:ph type="title" hasCustomPrompt="1"/>
          </p:nvPr>
        </p:nvSpPr>
        <p:spPr>
          <a:xfrm>
            <a:off x="613666" y="967205"/>
            <a:ext cx="5554378" cy="444531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</a:lstStyle>
          <a:p>
            <a:r>
              <a:rPr lang="en-US" dirty="0"/>
              <a:t>{{NL2_HEADER}}</a:t>
            </a:r>
            <a:br>
              <a:rPr lang="en-US" dirty="0"/>
            </a:br>
            <a:endParaRPr lang="ru-RU" dirty="0"/>
          </a:p>
        </p:txBody>
      </p:sp>
      <p:sp>
        <p:nvSpPr>
          <p:cNvPr id="5" name="TITLE_1"/>
          <p:cNvSpPr>
            <a:spLocks noGrp="1"/>
          </p:cNvSpPr>
          <p:nvPr>
            <p:ph type="body" sz="quarter" idx="14" hasCustomPrompt="1"/>
          </p:nvPr>
        </p:nvSpPr>
        <p:spPr>
          <a:xfrm>
            <a:off x="962801" y="2730232"/>
            <a:ext cx="2121146" cy="3048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{{NL2_TITLE_1}}</a:t>
            </a:r>
          </a:p>
          <a:p>
            <a:pPr lvl="0"/>
            <a:endParaRPr lang="ru-RU" dirty="0"/>
          </a:p>
        </p:txBody>
      </p:sp>
      <p:sp>
        <p:nvSpPr>
          <p:cNvPr id="6" name="TEXT_1"/>
          <p:cNvSpPr>
            <a:spLocks noGrp="1"/>
          </p:cNvSpPr>
          <p:nvPr>
            <p:ph type="body" sz="quarter" idx="15" hasCustomPrompt="1"/>
          </p:nvPr>
        </p:nvSpPr>
        <p:spPr>
          <a:xfrm>
            <a:off x="962801" y="3136632"/>
            <a:ext cx="2121146" cy="73709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{{NL2_TEXT_1}}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817228" y="2063928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262626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1</a:t>
            </a:r>
          </a:p>
        </p:txBody>
      </p:sp>
      <p:sp>
        <p:nvSpPr>
          <p:cNvPr id="8" name="TITLE_2"/>
          <p:cNvSpPr>
            <a:spLocks noGrp="1"/>
          </p:cNvSpPr>
          <p:nvPr>
            <p:ph type="body" sz="quarter" idx="16" hasCustomPrompt="1"/>
          </p:nvPr>
        </p:nvSpPr>
        <p:spPr>
          <a:xfrm>
            <a:off x="3683041" y="2730232"/>
            <a:ext cx="2121146" cy="3048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{{NL2_TITLE_</a:t>
            </a:r>
            <a:r>
              <a:rPr lang="ru-RU" dirty="0"/>
              <a:t>2</a:t>
            </a:r>
            <a:r>
              <a:rPr lang="en-US" dirty="0"/>
              <a:t>}}</a:t>
            </a:r>
          </a:p>
          <a:p>
            <a:pPr lvl="0"/>
            <a:endParaRPr lang="ru-RU" dirty="0"/>
          </a:p>
        </p:txBody>
      </p:sp>
      <p:sp>
        <p:nvSpPr>
          <p:cNvPr id="9" name="TEXT_2"/>
          <p:cNvSpPr>
            <a:spLocks noGrp="1"/>
          </p:cNvSpPr>
          <p:nvPr>
            <p:ph type="body" sz="quarter" idx="17" hasCustomPrompt="1"/>
          </p:nvPr>
        </p:nvSpPr>
        <p:spPr>
          <a:xfrm>
            <a:off x="3683041" y="3136632"/>
            <a:ext cx="2121146" cy="73709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{{NL2_TEXT_</a:t>
            </a:r>
            <a:r>
              <a:rPr lang="ru-RU" dirty="0"/>
              <a:t>2</a:t>
            </a:r>
            <a:r>
              <a:rPr lang="en-US" dirty="0"/>
              <a:t>}}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4537468" y="2063928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262626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2</a:t>
            </a:r>
          </a:p>
        </p:txBody>
      </p:sp>
      <p:sp>
        <p:nvSpPr>
          <p:cNvPr id="11" name="TITLE_3"/>
          <p:cNvSpPr>
            <a:spLocks noGrp="1"/>
          </p:cNvSpPr>
          <p:nvPr>
            <p:ph type="body" sz="quarter" idx="18" hasCustomPrompt="1"/>
          </p:nvPr>
        </p:nvSpPr>
        <p:spPr>
          <a:xfrm>
            <a:off x="2322921" y="4681353"/>
            <a:ext cx="2121146" cy="3048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{{NL2_TITLE_</a:t>
            </a:r>
            <a:r>
              <a:rPr lang="ru-RU" dirty="0"/>
              <a:t>3</a:t>
            </a:r>
            <a:r>
              <a:rPr lang="en-US" dirty="0"/>
              <a:t>}}</a:t>
            </a:r>
          </a:p>
          <a:p>
            <a:pPr lvl="0"/>
            <a:endParaRPr lang="ru-RU" dirty="0"/>
          </a:p>
        </p:txBody>
      </p:sp>
      <p:sp>
        <p:nvSpPr>
          <p:cNvPr id="12" name="TEXT_3"/>
          <p:cNvSpPr>
            <a:spLocks noGrp="1"/>
          </p:cNvSpPr>
          <p:nvPr>
            <p:ph type="body" sz="quarter" idx="19" hasCustomPrompt="1"/>
          </p:nvPr>
        </p:nvSpPr>
        <p:spPr>
          <a:xfrm>
            <a:off x="2322921" y="5087753"/>
            <a:ext cx="2121146" cy="737099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>
                <a:solidFill>
                  <a:schemeClr val="bg1">
                    <a:lumMod val="85000"/>
                  </a:schemeClr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defRPr>
            </a:lvl5pPr>
          </a:lstStyle>
          <a:p>
            <a:pPr lvl="0"/>
            <a:r>
              <a:rPr lang="en-US" dirty="0"/>
              <a:t>{{NL2_TEXT_</a:t>
            </a:r>
            <a:r>
              <a:rPr lang="ru-RU" dirty="0"/>
              <a:t>3</a:t>
            </a:r>
            <a:r>
              <a:rPr lang="en-US" dirty="0"/>
              <a:t>}}</a:t>
            </a:r>
          </a:p>
          <a:p>
            <a:pPr lvl="0"/>
            <a:endParaRPr lang="en-US" dirty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3177348" y="4015049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262626"/>
                </a:solidFill>
                <a:latin typeface="Inter" panose="020B0604020202020204" charset="0"/>
                <a:ea typeface="Inter" panose="020B0604020202020204" charset="0"/>
                <a:cs typeface="Inter" panose="020B060402020202020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21850809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2310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8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Placeholder 1" descr="image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9464" r="9464"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Памятка по межнациональным и межконфессиональным отношениям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Эта презентация предлагает руководство по поддержанию гармонии и уважения в обществе, где разнообразие культур и религий играет важную роль. Изучите ключевые аспекты взаимопонимания и сотрудничества.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Placeholder 1" descr="image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9464" r="9464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Значимость гармонии и взаимопонимания в современном обществе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Гармония и взаимопонимание способствуют устойчивому развитию и делают общества более сплоченными.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2" sz="quarter"/>
          </p:nvPr>
        </p:nvSpPr>
        <p:spPr/>
        <p:txBody>
          <a:bodyPr/>
          <a:lstStyle/>
          <a:p>
            <a:r>
              <a:t>Современное общество требует толерантности и сотрудничества для решения глобальных проблем.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 sz="quarter"/>
          </p:nvPr>
        </p:nvSpPr>
        <p:spPr/>
        <p:txBody>
          <a:bodyPr/>
          <a:lstStyle/>
          <a:p>
            <a:r>
              <a:t>Андалусия: ислам и христианство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>
            <a:r>
              <a:t>В средневековой Испании сосуществовали мусульмане, христиане и евреи.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Исторические примеры успешного сосуществования культур и религий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Османская империя: многообразие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5" sz="quarter"/>
          </p:nvPr>
        </p:nvSpPr>
        <p:spPr/>
        <p:txBody>
          <a:bodyPr/>
          <a:lstStyle/>
          <a:p>
            <a:r>
              <a:t>Империя объединяла множество этнических и религиозных групп.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6" sz="quarter"/>
          </p:nvPr>
        </p:nvSpPr>
        <p:spPr/>
        <p:txBody>
          <a:bodyPr/>
          <a:lstStyle/>
          <a:p>
            <a:r>
              <a:t>Индийский субконтинент: синкретизм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7" sz="quarter"/>
          </p:nvPr>
        </p:nvSpPr>
        <p:spPr/>
        <p:txBody>
          <a:bodyPr/>
          <a:lstStyle/>
          <a:p>
            <a:r>
              <a:t>Индия известна гармонией индуизма, буддизма и ислама.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Placeholder 1" descr="image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9464" r="9464"/>
          <a:stretch>
            <a:fillRect/>
          </a:stretch>
        </p:blipFill>
        <p:spPr/>
      </p:pic>
      <p:pic>
        <p:nvPicPr>
          <p:cNvPr id="3" name="Picture Placeholder 2" descr="image.png"/>
          <p:cNvPicPr>
            <a:picLocks noGrp="1" noChangeAspect="1"/>
          </p:cNvPicPr>
          <p:nvPr>
            <p:ph type="pic" idx="11" sz="quarter"/>
          </p:nvPr>
        </p:nvPicPr>
        <p:blipFill>
          <a:blip r:embed="rId3"/>
          <a:srcRect l="732" r="732"/>
          <a:stretch>
            <a:fillRect/>
          </a:stretch>
        </p:blipFill>
        <p:spPr/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Основные принципы толерантности и уважения к различиям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2" sz="quarter"/>
          </p:nvPr>
        </p:nvSpPr>
        <p:spPr/>
        <p:txBody>
          <a:bodyPr/>
          <a:lstStyle/>
          <a:p>
            <a:r>
              <a:t>Принятие многообразия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>
            <a:r>
              <a:t>Ценим богатство культур и индивидуальностей.</a:t>
            </a:r>
          </a:p>
        </p:txBody>
      </p:sp>
      <p:pic>
        <p:nvPicPr>
          <p:cNvPr id="7" name="Picture Placeholder 6" descr="image.png"/>
          <p:cNvPicPr>
            <a:picLocks noGrp="1" noChangeAspect="1"/>
          </p:cNvPicPr>
          <p:nvPr>
            <p:ph type="pic" idx="14" sz="quarter"/>
          </p:nvPr>
        </p:nvPicPr>
        <p:blipFill>
          <a:blip r:embed="rId4"/>
          <a:srcRect l="732" r="732"/>
          <a:stretch>
            <a:fillRect/>
          </a:stretch>
        </p:blipFill>
        <p:spPr/>
      </p:pic>
      <p:sp>
        <p:nvSpPr>
          <p:cNvPr id="8" name="Text Placeholder 7"/>
          <p:cNvSpPr>
            <a:spLocks noGrp="1"/>
          </p:cNvSpPr>
          <p:nvPr>
            <p:ph type="body" idx="15" sz="quarter"/>
          </p:nvPr>
        </p:nvSpPr>
        <p:spPr/>
        <p:txBody>
          <a:bodyPr/>
          <a:lstStyle/>
          <a:p>
            <a:r>
              <a:t>Эмпатия и уважение</a:t>
            </a:r>
          </a:p>
        </p:txBody>
      </p:sp>
      <p:pic>
        <p:nvPicPr>
          <p:cNvPr id="9" name="Picture Placeholder 8" descr="image.png"/>
          <p:cNvPicPr>
            <a:picLocks noGrp="1" noChangeAspect="1"/>
          </p:cNvPicPr>
          <p:nvPr>
            <p:ph type="pic" idx="17" sz="quarter"/>
          </p:nvPr>
        </p:nvPicPr>
        <p:blipFill>
          <a:blip r:embed="rId5"/>
          <a:srcRect l="732" r="732"/>
          <a:stretch>
            <a:fillRect/>
          </a:stretch>
        </p:blipFill>
        <p:spPr/>
      </p:pic>
      <p:sp>
        <p:nvSpPr>
          <p:cNvPr id="10" name="Text Placeholder 9"/>
          <p:cNvSpPr>
            <a:spLocks noGrp="1"/>
          </p:cNvSpPr>
          <p:nvPr>
            <p:ph type="body" idx="18" sz="quarter"/>
          </p:nvPr>
        </p:nvSpPr>
        <p:spPr/>
        <p:txBody>
          <a:bodyPr/>
          <a:lstStyle/>
          <a:p>
            <a:r>
              <a:t>Открытый диалог</a:t>
            </a:r>
          </a:p>
        </p:txBody>
      </p:sp>
      <p:pic>
        <p:nvPicPr>
          <p:cNvPr id="11" name="Picture Placeholder 10" descr="image.png"/>
          <p:cNvPicPr>
            <a:picLocks noGrp="1" noChangeAspect="1"/>
          </p:cNvPicPr>
          <p:nvPr>
            <p:ph type="pic" idx="20" sz="quarter"/>
          </p:nvPr>
        </p:nvPicPr>
        <p:blipFill>
          <a:blip r:embed="rId6"/>
          <a:srcRect l="732" r="732"/>
          <a:stretch>
            <a:fillRect/>
          </a:stretch>
        </p:blipFill>
        <p:spPr/>
      </p:pic>
      <p:sp>
        <p:nvSpPr>
          <p:cNvPr id="12" name="Text Placeholder 11"/>
          <p:cNvSpPr>
            <a:spLocks noGrp="1"/>
          </p:cNvSpPr>
          <p:nvPr>
            <p:ph type="body" idx="21" sz="quarter"/>
          </p:nvPr>
        </p:nvSpPr>
        <p:spPr/>
        <p:txBody>
          <a:bodyPr/>
          <a:lstStyle/>
          <a:p>
            <a:r>
              <a:t>Учимся у других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22" sz="quarter"/>
          </p:nvPr>
        </p:nvSpPr>
        <p:spPr/>
        <p:txBody>
          <a:bodyPr/>
          <a:lstStyle/>
          <a:p>
            <a:r>
              <a:t>Понимаем и уважаем чувства и мнения других.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idx="23" sz="quarter"/>
          </p:nvPr>
        </p:nvSpPr>
        <p:spPr/>
        <p:txBody>
          <a:bodyPr/>
          <a:lstStyle/>
          <a:p>
            <a:r>
              <a:t>Расширяем горизонты через обмен опытом.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idx="24" sz="quarter"/>
          </p:nvPr>
        </p:nvSpPr>
        <p:spPr/>
        <p:txBody>
          <a:bodyPr/>
          <a:lstStyle/>
          <a:p>
            <a:r>
              <a:t>Ведем честные и конструктивные обсуждения.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Placeholder 1" descr="image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l="9464" r="9464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Роль образовательных и общественных институтов в укреплении диалога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1" sz="quarter"/>
          </p:nvPr>
        </p:nvSpPr>
        <p:spPr/>
        <p:txBody>
          <a:bodyPr/>
          <a:lstStyle/>
          <a:p>
            <a:r>
              <a:t>Образование как мост к пониманию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2" sz="quarter"/>
          </p:nvPr>
        </p:nvSpPr>
        <p:spPr/>
        <p:txBody>
          <a:bodyPr/>
          <a:lstStyle/>
          <a:p>
            <a:r>
              <a:t>Образовательные учреждения формируют навыки диалога.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3" sz="quarter"/>
          </p:nvPr>
        </p:nvSpPr>
        <p:spPr/>
        <p:txBody>
          <a:bodyPr/>
          <a:lstStyle/>
          <a:p>
            <a:r>
              <a:t>Общественные институты и их влияние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Создают платформы для обмена опытом и мнениями.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5" sz="quarter"/>
          </p:nvPr>
        </p:nvSpPr>
        <p:spPr/>
        <p:txBody>
          <a:bodyPr/>
          <a:lstStyle/>
          <a:p>
            <a:r>
              <a:t>Интеграция и взаимопонимание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6" sz="quarter"/>
          </p:nvPr>
        </p:nvSpPr>
        <p:spPr/>
        <p:txBody>
          <a:bodyPr/>
          <a:lstStyle/>
          <a:p>
            <a:r>
              <a:t>Способствуют укреплению связей в обществе.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Placeholder 1" descr="image.png"/>
          <p:cNvPicPr>
            <a:picLocks noGrp="1" noChangeAspect="1"/>
          </p:cNvPicPr>
          <p:nvPr>
            <p:ph type="pic" idx="10" sz="quarter"/>
          </p:nvPr>
        </p:nvPicPr>
        <p:blipFill>
          <a:blip r:embed="rId2"/>
          <a:srcRect t="43655" b="43655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Практические шаги для улучшения межнациональных отношений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 sz="quarter"/>
          </p:nvPr>
        </p:nvSpPr>
        <p:spPr/>
        <p:txBody>
          <a:bodyPr/>
          <a:lstStyle/>
          <a:p>
            <a:r>
              <a:t>Образовательные программы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5" sz="quarter"/>
          </p:nvPr>
        </p:nvSpPr>
        <p:spPr/>
        <p:txBody>
          <a:bodyPr/>
          <a:lstStyle/>
          <a:p>
            <a:r>
              <a:t>Введение курсов по истории и культуре разных народов.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6" sz="quarter"/>
          </p:nvPr>
        </p:nvSpPr>
        <p:spPr/>
        <p:txBody>
          <a:bodyPr/>
          <a:lstStyle/>
          <a:p>
            <a:r>
              <a:t>Продвижение культурного обмена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7" sz="quarter"/>
          </p:nvPr>
        </p:nvSpPr>
        <p:spPr/>
        <p:txBody>
          <a:bodyPr/>
          <a:lstStyle/>
          <a:p>
            <a:r>
              <a:t>Организация мероприятий для знакомства с культурами.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idx="18" sz="quarter"/>
          </p:nvPr>
        </p:nvSpPr>
        <p:spPr/>
        <p:txBody>
          <a:bodyPr/>
          <a:lstStyle/>
          <a:p>
            <a:r>
              <a:t>Создание платформ для диалога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9" sz="quarter"/>
          </p:nvPr>
        </p:nvSpPr>
        <p:spPr/>
        <p:txBody>
          <a:bodyPr/>
          <a:lstStyle/>
          <a:p>
            <a:r>
              <a:t>Поддержка дискуссий и встреч для обсуждения проблем.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1276</TotalTime>
  <Words>0</Words>
  <Application>Microsoft Macintosh PowerPoint</Application>
  <PresentationFormat>Широкоэкранный</PresentationFormat>
  <Paragraphs>0</Paragraphs>
  <Slides>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0</vt:i4>
      </vt:variant>
    </vt:vector>
  </HeadingPairs>
  <TitlesOfParts>
    <vt:vector size="5" baseType="lpstr">
      <vt:lpstr>Arial</vt:lpstr>
      <vt:lpstr>Calibri</vt:lpstr>
      <vt:lpstr>Iner</vt:lpstr>
      <vt:lpstr>Inter</vt:lpstr>
      <vt:lpstr>Тема Office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Госпожа Староста</dc:creator>
  <cp:lastModifiedBy>Кирилл Телегин</cp:lastModifiedBy>
  <cp:revision>33</cp:revision>
  <dcterms:created xsi:type="dcterms:W3CDTF">2025-04-10T12:39:56Z</dcterms:created>
  <dcterms:modified xsi:type="dcterms:W3CDTF">2025-05-23T13:21:02Z</dcterms:modified>
</cp:coreProperties>
</file>